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Lst>
  <p:sldSz cy="10058400" cx="7772400"/>
  <p:notesSz cx="9388475" cy="7102475"/>
  <p:embeddedFontLst>
    <p:embeddedFont>
      <p:font typeface="Amatic SC"/>
      <p:regular r:id="rId13"/>
      <p:bold r:id="rId14"/>
    </p:embeddedFont>
    <p:embeddedFont>
      <p:font typeface="Inder"/>
      <p:regular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8E132B2-34EC-47FD-AF40-952783DA8FBC}">
  <a:tblStyle styleId="{08E132B2-34EC-47FD-AF40-952783DA8FBC}"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9EFF7"/>
          </a:solidFill>
        </a:fill>
      </a:tcStyle>
    </a:wholeTbl>
    <a:band1H>
      <a:tcTxStyle/>
      <a:tcStyle>
        <a:fill>
          <a:solidFill>
            <a:srgbClr val="D0DEEF"/>
          </a:solidFill>
        </a:fill>
      </a:tcStyle>
    </a:band1H>
    <a:band2H>
      <a:tcTxStyle/>
    </a:band2H>
    <a:band1V>
      <a:tcTxStyle/>
      <a:tcStyle>
        <a:fill>
          <a:solidFill>
            <a:srgbClr val="D0DEEF"/>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font" Target="fonts/AmaticSC-regular.fntdata"/><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Inder-regular.fntdata"/><Relationship Id="rId14" Type="http://schemas.openxmlformats.org/officeDocument/2006/relationships/font" Target="fonts/AmaticSC-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565050" y="532675"/>
            <a:ext cx="6259275" cy="2663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38825" y="3373675"/>
            <a:ext cx="7510775" cy="319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5:notes"/>
          <p:cNvSpPr txBox="1"/>
          <p:nvPr>
            <p:ph idx="1" type="body"/>
          </p:nvPr>
        </p:nvSpPr>
        <p:spPr>
          <a:xfrm>
            <a:off x="938825" y="3373675"/>
            <a:ext cx="7510775" cy="319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5:notes"/>
          <p:cNvSpPr/>
          <p:nvPr>
            <p:ph idx="2" type="sldImg"/>
          </p:nvPr>
        </p:nvSpPr>
        <p:spPr>
          <a:xfrm>
            <a:off x="1565050" y="532675"/>
            <a:ext cx="6259275" cy="2663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f30278edef_0_0: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g2f30278edef_0_0: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f30278edef_0_17: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g2f30278edef_0_17: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f30278edef_0_34: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g2f30278edef_0_34: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f30278edef_0_51: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g2f30278edef_0_51: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f30278edef_0_68: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g2f30278edef_0_68: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582930" y="1646133"/>
            <a:ext cx="6606540" cy="3501813"/>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5100"/>
              <a:buFont typeface="Calibri"/>
              <a:buNone/>
              <a:defRPr sz="5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971550" y="5282989"/>
            <a:ext cx="5829300" cy="242845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850"/>
              </a:spcBef>
              <a:spcAft>
                <a:spcPts val="0"/>
              </a:spcAft>
              <a:buClr>
                <a:schemeClr val="dk1"/>
              </a:buClr>
              <a:buSzPts val="2040"/>
              <a:buNone/>
              <a:defRPr sz="2040"/>
            </a:lvl1pPr>
            <a:lvl2pPr lvl="1" algn="ctr">
              <a:lnSpc>
                <a:spcPct val="90000"/>
              </a:lnSpc>
              <a:spcBef>
                <a:spcPts val="425"/>
              </a:spcBef>
              <a:spcAft>
                <a:spcPts val="0"/>
              </a:spcAft>
              <a:buClr>
                <a:schemeClr val="dk1"/>
              </a:buClr>
              <a:buSzPts val="1700"/>
              <a:buNone/>
              <a:defRPr sz="1700"/>
            </a:lvl2pPr>
            <a:lvl3pPr lvl="2" algn="ctr">
              <a:lnSpc>
                <a:spcPct val="90000"/>
              </a:lnSpc>
              <a:spcBef>
                <a:spcPts val="425"/>
              </a:spcBef>
              <a:spcAft>
                <a:spcPts val="0"/>
              </a:spcAft>
              <a:buClr>
                <a:schemeClr val="dk1"/>
              </a:buClr>
              <a:buSzPts val="1530"/>
              <a:buNone/>
              <a:defRPr sz="1530"/>
            </a:lvl3pPr>
            <a:lvl4pPr lvl="3" algn="ctr">
              <a:lnSpc>
                <a:spcPct val="90000"/>
              </a:lnSpc>
              <a:spcBef>
                <a:spcPts val="425"/>
              </a:spcBef>
              <a:spcAft>
                <a:spcPts val="0"/>
              </a:spcAft>
              <a:buClr>
                <a:schemeClr val="dk1"/>
              </a:buClr>
              <a:buSzPts val="1360"/>
              <a:buNone/>
              <a:defRPr sz="1360"/>
            </a:lvl4pPr>
            <a:lvl5pPr lvl="4" algn="ctr">
              <a:lnSpc>
                <a:spcPct val="90000"/>
              </a:lnSpc>
              <a:spcBef>
                <a:spcPts val="425"/>
              </a:spcBef>
              <a:spcAft>
                <a:spcPts val="0"/>
              </a:spcAft>
              <a:buClr>
                <a:schemeClr val="dk1"/>
              </a:buClr>
              <a:buSzPts val="1360"/>
              <a:buNone/>
              <a:defRPr sz="1360"/>
            </a:lvl5pPr>
            <a:lvl6pPr lvl="5" algn="ctr">
              <a:lnSpc>
                <a:spcPct val="90000"/>
              </a:lnSpc>
              <a:spcBef>
                <a:spcPts val="425"/>
              </a:spcBef>
              <a:spcAft>
                <a:spcPts val="0"/>
              </a:spcAft>
              <a:buClr>
                <a:schemeClr val="dk1"/>
              </a:buClr>
              <a:buSzPts val="1360"/>
              <a:buNone/>
              <a:defRPr sz="1360"/>
            </a:lvl6pPr>
            <a:lvl7pPr lvl="6" algn="ctr">
              <a:lnSpc>
                <a:spcPct val="90000"/>
              </a:lnSpc>
              <a:spcBef>
                <a:spcPts val="425"/>
              </a:spcBef>
              <a:spcAft>
                <a:spcPts val="0"/>
              </a:spcAft>
              <a:buClr>
                <a:schemeClr val="dk1"/>
              </a:buClr>
              <a:buSzPts val="1360"/>
              <a:buNone/>
              <a:defRPr sz="1360"/>
            </a:lvl7pPr>
            <a:lvl8pPr lvl="7" algn="ctr">
              <a:lnSpc>
                <a:spcPct val="90000"/>
              </a:lnSpc>
              <a:spcBef>
                <a:spcPts val="425"/>
              </a:spcBef>
              <a:spcAft>
                <a:spcPts val="0"/>
              </a:spcAft>
              <a:buClr>
                <a:schemeClr val="dk1"/>
              </a:buClr>
              <a:buSzPts val="1360"/>
              <a:buNone/>
              <a:defRPr sz="1360"/>
            </a:lvl8pPr>
            <a:lvl9pPr lvl="8" algn="ctr">
              <a:lnSpc>
                <a:spcPct val="90000"/>
              </a:lnSpc>
              <a:spcBef>
                <a:spcPts val="425"/>
              </a:spcBef>
              <a:spcAft>
                <a:spcPts val="0"/>
              </a:spcAft>
              <a:buClr>
                <a:schemeClr val="dk1"/>
              </a:buClr>
              <a:buSzPts val="1360"/>
              <a:buNone/>
              <a:defRPr sz="1360"/>
            </a:lvl9pPr>
          </a:lstStyle>
          <a:p/>
        </p:txBody>
      </p:sp>
      <p:sp>
        <p:nvSpPr>
          <p:cNvPr id="14" name="Google Shape;14;p2"/>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695219" y="2516718"/>
            <a:ext cx="6381962" cy="670369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71" name="Google Shape;71;p11"/>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2138071" y="3959569"/>
            <a:ext cx="8524029" cy="16759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262353" y="2332223"/>
            <a:ext cx="8524029" cy="493061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77" name="Google Shape;77;p12"/>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534353" y="2677584"/>
            <a:ext cx="6703695"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20" name="Google Shape;20;p3"/>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530305" y="2507618"/>
            <a:ext cx="6703695" cy="4184014"/>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5100"/>
              <a:buFont typeface="Calibri"/>
              <a:buNone/>
              <a:defRPr sz="5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530305" y="6731215"/>
            <a:ext cx="6703695" cy="220027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sz="2040">
                <a:solidFill>
                  <a:schemeClr val="dk1"/>
                </a:solidFill>
              </a:defRPr>
            </a:lvl1pPr>
            <a:lvl2pPr indent="-228600" lvl="1" marL="914400" algn="l">
              <a:lnSpc>
                <a:spcPct val="90000"/>
              </a:lnSpc>
              <a:spcBef>
                <a:spcPts val="425"/>
              </a:spcBef>
              <a:spcAft>
                <a:spcPts val="0"/>
              </a:spcAft>
              <a:buClr>
                <a:srgbClr val="888888"/>
              </a:buClr>
              <a:buSzPts val="1700"/>
              <a:buNone/>
              <a:defRPr sz="1700">
                <a:solidFill>
                  <a:srgbClr val="888888"/>
                </a:solidFill>
              </a:defRPr>
            </a:lvl2pPr>
            <a:lvl3pPr indent="-228600" lvl="2" marL="1371600" algn="l">
              <a:lnSpc>
                <a:spcPct val="90000"/>
              </a:lnSpc>
              <a:spcBef>
                <a:spcPts val="425"/>
              </a:spcBef>
              <a:spcAft>
                <a:spcPts val="0"/>
              </a:spcAft>
              <a:buClr>
                <a:srgbClr val="888888"/>
              </a:buClr>
              <a:buSzPts val="1530"/>
              <a:buNone/>
              <a:defRPr sz="1530">
                <a:solidFill>
                  <a:srgbClr val="888888"/>
                </a:solidFill>
              </a:defRPr>
            </a:lvl3pPr>
            <a:lvl4pPr indent="-228600" lvl="3" marL="1828800" algn="l">
              <a:lnSpc>
                <a:spcPct val="90000"/>
              </a:lnSpc>
              <a:spcBef>
                <a:spcPts val="425"/>
              </a:spcBef>
              <a:spcAft>
                <a:spcPts val="0"/>
              </a:spcAft>
              <a:buClr>
                <a:srgbClr val="888888"/>
              </a:buClr>
              <a:buSzPts val="1360"/>
              <a:buNone/>
              <a:defRPr sz="1360">
                <a:solidFill>
                  <a:srgbClr val="888888"/>
                </a:solidFill>
              </a:defRPr>
            </a:lvl4pPr>
            <a:lvl5pPr indent="-228600" lvl="4" marL="2286000" algn="l">
              <a:lnSpc>
                <a:spcPct val="90000"/>
              </a:lnSpc>
              <a:spcBef>
                <a:spcPts val="425"/>
              </a:spcBef>
              <a:spcAft>
                <a:spcPts val="0"/>
              </a:spcAft>
              <a:buClr>
                <a:srgbClr val="888888"/>
              </a:buClr>
              <a:buSzPts val="1360"/>
              <a:buNone/>
              <a:defRPr sz="1360">
                <a:solidFill>
                  <a:srgbClr val="888888"/>
                </a:solidFill>
              </a:defRPr>
            </a:lvl5pPr>
            <a:lvl6pPr indent="-228600" lvl="5" marL="2743200" algn="l">
              <a:lnSpc>
                <a:spcPct val="90000"/>
              </a:lnSpc>
              <a:spcBef>
                <a:spcPts val="425"/>
              </a:spcBef>
              <a:spcAft>
                <a:spcPts val="0"/>
              </a:spcAft>
              <a:buClr>
                <a:srgbClr val="888888"/>
              </a:buClr>
              <a:buSzPts val="1360"/>
              <a:buNone/>
              <a:defRPr sz="1360">
                <a:solidFill>
                  <a:srgbClr val="888888"/>
                </a:solidFill>
              </a:defRPr>
            </a:lvl6pPr>
            <a:lvl7pPr indent="-228600" lvl="6" marL="3200400" algn="l">
              <a:lnSpc>
                <a:spcPct val="90000"/>
              </a:lnSpc>
              <a:spcBef>
                <a:spcPts val="425"/>
              </a:spcBef>
              <a:spcAft>
                <a:spcPts val="0"/>
              </a:spcAft>
              <a:buClr>
                <a:srgbClr val="888888"/>
              </a:buClr>
              <a:buSzPts val="1360"/>
              <a:buNone/>
              <a:defRPr sz="1360">
                <a:solidFill>
                  <a:srgbClr val="888888"/>
                </a:solidFill>
              </a:defRPr>
            </a:lvl7pPr>
            <a:lvl8pPr indent="-228600" lvl="7" marL="3657600" algn="l">
              <a:lnSpc>
                <a:spcPct val="90000"/>
              </a:lnSpc>
              <a:spcBef>
                <a:spcPts val="425"/>
              </a:spcBef>
              <a:spcAft>
                <a:spcPts val="0"/>
              </a:spcAft>
              <a:buClr>
                <a:srgbClr val="888888"/>
              </a:buClr>
              <a:buSzPts val="1360"/>
              <a:buNone/>
              <a:defRPr sz="1360">
                <a:solidFill>
                  <a:srgbClr val="888888"/>
                </a:solidFill>
              </a:defRPr>
            </a:lvl8pPr>
            <a:lvl9pPr indent="-228600" lvl="8" marL="4114800" algn="l">
              <a:lnSpc>
                <a:spcPct val="90000"/>
              </a:lnSpc>
              <a:spcBef>
                <a:spcPts val="425"/>
              </a:spcBef>
              <a:spcAft>
                <a:spcPts val="0"/>
              </a:spcAft>
              <a:buClr>
                <a:srgbClr val="888888"/>
              </a:buClr>
              <a:buSzPts val="1360"/>
              <a:buNone/>
              <a:defRPr sz="1360">
                <a:solidFill>
                  <a:srgbClr val="888888"/>
                </a:solidFill>
              </a:defRPr>
            </a:lvl9pPr>
          </a:lstStyle>
          <a:p/>
        </p:txBody>
      </p:sp>
      <p:sp>
        <p:nvSpPr>
          <p:cNvPr id="26" name="Google Shape;26;p4"/>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534353" y="2677584"/>
            <a:ext cx="3303270"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32" name="Google Shape;32;p5"/>
          <p:cNvSpPr txBox="1"/>
          <p:nvPr>
            <p:ph idx="2" type="body"/>
          </p:nvPr>
        </p:nvSpPr>
        <p:spPr>
          <a:xfrm>
            <a:off x="3934778" y="2677584"/>
            <a:ext cx="3303270"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33" name="Google Shape;33;p5"/>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535365"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535366" y="2465706"/>
            <a:ext cx="3288089" cy="120840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b="1" sz="2040"/>
            </a:lvl1pPr>
            <a:lvl2pPr indent="-228600" lvl="1" marL="914400" algn="l">
              <a:lnSpc>
                <a:spcPct val="90000"/>
              </a:lnSpc>
              <a:spcBef>
                <a:spcPts val="425"/>
              </a:spcBef>
              <a:spcAft>
                <a:spcPts val="0"/>
              </a:spcAft>
              <a:buClr>
                <a:schemeClr val="dk1"/>
              </a:buClr>
              <a:buSzPts val="1700"/>
              <a:buNone/>
              <a:defRPr b="1" sz="1700"/>
            </a:lvl2pPr>
            <a:lvl3pPr indent="-228600" lvl="2" marL="1371600" algn="l">
              <a:lnSpc>
                <a:spcPct val="90000"/>
              </a:lnSpc>
              <a:spcBef>
                <a:spcPts val="425"/>
              </a:spcBef>
              <a:spcAft>
                <a:spcPts val="0"/>
              </a:spcAft>
              <a:buClr>
                <a:schemeClr val="dk1"/>
              </a:buClr>
              <a:buSzPts val="1530"/>
              <a:buNone/>
              <a:defRPr b="1" sz="1530"/>
            </a:lvl3pPr>
            <a:lvl4pPr indent="-228600" lvl="3" marL="1828800" algn="l">
              <a:lnSpc>
                <a:spcPct val="90000"/>
              </a:lnSpc>
              <a:spcBef>
                <a:spcPts val="425"/>
              </a:spcBef>
              <a:spcAft>
                <a:spcPts val="0"/>
              </a:spcAft>
              <a:buClr>
                <a:schemeClr val="dk1"/>
              </a:buClr>
              <a:buSzPts val="1360"/>
              <a:buNone/>
              <a:defRPr b="1" sz="1360"/>
            </a:lvl4pPr>
            <a:lvl5pPr indent="-228600" lvl="4" marL="2286000" algn="l">
              <a:lnSpc>
                <a:spcPct val="90000"/>
              </a:lnSpc>
              <a:spcBef>
                <a:spcPts val="425"/>
              </a:spcBef>
              <a:spcAft>
                <a:spcPts val="0"/>
              </a:spcAft>
              <a:buClr>
                <a:schemeClr val="dk1"/>
              </a:buClr>
              <a:buSzPts val="1360"/>
              <a:buNone/>
              <a:defRPr b="1" sz="1360"/>
            </a:lvl5pPr>
            <a:lvl6pPr indent="-228600" lvl="5" marL="2743200" algn="l">
              <a:lnSpc>
                <a:spcPct val="90000"/>
              </a:lnSpc>
              <a:spcBef>
                <a:spcPts val="425"/>
              </a:spcBef>
              <a:spcAft>
                <a:spcPts val="0"/>
              </a:spcAft>
              <a:buClr>
                <a:schemeClr val="dk1"/>
              </a:buClr>
              <a:buSzPts val="1360"/>
              <a:buNone/>
              <a:defRPr b="1" sz="1360"/>
            </a:lvl6pPr>
            <a:lvl7pPr indent="-228600" lvl="6" marL="3200400" algn="l">
              <a:lnSpc>
                <a:spcPct val="90000"/>
              </a:lnSpc>
              <a:spcBef>
                <a:spcPts val="425"/>
              </a:spcBef>
              <a:spcAft>
                <a:spcPts val="0"/>
              </a:spcAft>
              <a:buClr>
                <a:schemeClr val="dk1"/>
              </a:buClr>
              <a:buSzPts val="1360"/>
              <a:buNone/>
              <a:defRPr b="1" sz="1360"/>
            </a:lvl7pPr>
            <a:lvl8pPr indent="-228600" lvl="7" marL="3657600" algn="l">
              <a:lnSpc>
                <a:spcPct val="90000"/>
              </a:lnSpc>
              <a:spcBef>
                <a:spcPts val="425"/>
              </a:spcBef>
              <a:spcAft>
                <a:spcPts val="0"/>
              </a:spcAft>
              <a:buClr>
                <a:schemeClr val="dk1"/>
              </a:buClr>
              <a:buSzPts val="1360"/>
              <a:buNone/>
              <a:defRPr b="1" sz="1360"/>
            </a:lvl8pPr>
            <a:lvl9pPr indent="-228600" lvl="8" marL="4114800" algn="l">
              <a:lnSpc>
                <a:spcPct val="90000"/>
              </a:lnSpc>
              <a:spcBef>
                <a:spcPts val="425"/>
              </a:spcBef>
              <a:spcAft>
                <a:spcPts val="0"/>
              </a:spcAft>
              <a:buClr>
                <a:schemeClr val="dk1"/>
              </a:buClr>
              <a:buSzPts val="1360"/>
              <a:buNone/>
              <a:defRPr b="1" sz="1360"/>
            </a:lvl9pPr>
          </a:lstStyle>
          <a:p/>
        </p:txBody>
      </p:sp>
      <p:sp>
        <p:nvSpPr>
          <p:cNvPr id="39" name="Google Shape;39;p6"/>
          <p:cNvSpPr txBox="1"/>
          <p:nvPr>
            <p:ph idx="2" type="body"/>
          </p:nvPr>
        </p:nvSpPr>
        <p:spPr>
          <a:xfrm>
            <a:off x="535366" y="3674110"/>
            <a:ext cx="3288089" cy="54040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40" name="Google Shape;40;p6"/>
          <p:cNvSpPr txBox="1"/>
          <p:nvPr>
            <p:ph idx="3" type="body"/>
          </p:nvPr>
        </p:nvSpPr>
        <p:spPr>
          <a:xfrm>
            <a:off x="3934778" y="2465706"/>
            <a:ext cx="3304282" cy="120840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b="1" sz="2040"/>
            </a:lvl1pPr>
            <a:lvl2pPr indent="-228600" lvl="1" marL="914400" algn="l">
              <a:lnSpc>
                <a:spcPct val="90000"/>
              </a:lnSpc>
              <a:spcBef>
                <a:spcPts val="425"/>
              </a:spcBef>
              <a:spcAft>
                <a:spcPts val="0"/>
              </a:spcAft>
              <a:buClr>
                <a:schemeClr val="dk1"/>
              </a:buClr>
              <a:buSzPts val="1700"/>
              <a:buNone/>
              <a:defRPr b="1" sz="1700"/>
            </a:lvl2pPr>
            <a:lvl3pPr indent="-228600" lvl="2" marL="1371600" algn="l">
              <a:lnSpc>
                <a:spcPct val="90000"/>
              </a:lnSpc>
              <a:spcBef>
                <a:spcPts val="425"/>
              </a:spcBef>
              <a:spcAft>
                <a:spcPts val="0"/>
              </a:spcAft>
              <a:buClr>
                <a:schemeClr val="dk1"/>
              </a:buClr>
              <a:buSzPts val="1530"/>
              <a:buNone/>
              <a:defRPr b="1" sz="1530"/>
            </a:lvl3pPr>
            <a:lvl4pPr indent="-228600" lvl="3" marL="1828800" algn="l">
              <a:lnSpc>
                <a:spcPct val="90000"/>
              </a:lnSpc>
              <a:spcBef>
                <a:spcPts val="425"/>
              </a:spcBef>
              <a:spcAft>
                <a:spcPts val="0"/>
              </a:spcAft>
              <a:buClr>
                <a:schemeClr val="dk1"/>
              </a:buClr>
              <a:buSzPts val="1360"/>
              <a:buNone/>
              <a:defRPr b="1" sz="1360"/>
            </a:lvl4pPr>
            <a:lvl5pPr indent="-228600" lvl="4" marL="2286000" algn="l">
              <a:lnSpc>
                <a:spcPct val="90000"/>
              </a:lnSpc>
              <a:spcBef>
                <a:spcPts val="425"/>
              </a:spcBef>
              <a:spcAft>
                <a:spcPts val="0"/>
              </a:spcAft>
              <a:buClr>
                <a:schemeClr val="dk1"/>
              </a:buClr>
              <a:buSzPts val="1360"/>
              <a:buNone/>
              <a:defRPr b="1" sz="1360"/>
            </a:lvl5pPr>
            <a:lvl6pPr indent="-228600" lvl="5" marL="2743200" algn="l">
              <a:lnSpc>
                <a:spcPct val="90000"/>
              </a:lnSpc>
              <a:spcBef>
                <a:spcPts val="425"/>
              </a:spcBef>
              <a:spcAft>
                <a:spcPts val="0"/>
              </a:spcAft>
              <a:buClr>
                <a:schemeClr val="dk1"/>
              </a:buClr>
              <a:buSzPts val="1360"/>
              <a:buNone/>
              <a:defRPr b="1" sz="1360"/>
            </a:lvl6pPr>
            <a:lvl7pPr indent="-228600" lvl="6" marL="3200400" algn="l">
              <a:lnSpc>
                <a:spcPct val="90000"/>
              </a:lnSpc>
              <a:spcBef>
                <a:spcPts val="425"/>
              </a:spcBef>
              <a:spcAft>
                <a:spcPts val="0"/>
              </a:spcAft>
              <a:buClr>
                <a:schemeClr val="dk1"/>
              </a:buClr>
              <a:buSzPts val="1360"/>
              <a:buNone/>
              <a:defRPr b="1" sz="1360"/>
            </a:lvl7pPr>
            <a:lvl8pPr indent="-228600" lvl="7" marL="3657600" algn="l">
              <a:lnSpc>
                <a:spcPct val="90000"/>
              </a:lnSpc>
              <a:spcBef>
                <a:spcPts val="425"/>
              </a:spcBef>
              <a:spcAft>
                <a:spcPts val="0"/>
              </a:spcAft>
              <a:buClr>
                <a:schemeClr val="dk1"/>
              </a:buClr>
              <a:buSzPts val="1360"/>
              <a:buNone/>
              <a:defRPr b="1" sz="1360"/>
            </a:lvl8pPr>
            <a:lvl9pPr indent="-228600" lvl="8" marL="4114800" algn="l">
              <a:lnSpc>
                <a:spcPct val="90000"/>
              </a:lnSpc>
              <a:spcBef>
                <a:spcPts val="425"/>
              </a:spcBef>
              <a:spcAft>
                <a:spcPts val="0"/>
              </a:spcAft>
              <a:buClr>
                <a:schemeClr val="dk1"/>
              </a:buClr>
              <a:buSzPts val="1360"/>
              <a:buNone/>
              <a:defRPr b="1" sz="1360"/>
            </a:lvl9pPr>
          </a:lstStyle>
          <a:p/>
        </p:txBody>
      </p:sp>
      <p:sp>
        <p:nvSpPr>
          <p:cNvPr id="41" name="Google Shape;41;p6"/>
          <p:cNvSpPr txBox="1"/>
          <p:nvPr>
            <p:ph idx="4" type="body"/>
          </p:nvPr>
        </p:nvSpPr>
        <p:spPr>
          <a:xfrm>
            <a:off x="3934778" y="3674110"/>
            <a:ext cx="3304282" cy="54040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42" name="Google Shape;42;p6"/>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535365" y="670560"/>
            <a:ext cx="2506801" cy="2346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720"/>
              <a:buFont typeface="Calibri"/>
              <a:buNone/>
              <a:defRPr sz="27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304282" y="1448226"/>
            <a:ext cx="3934778" cy="7147983"/>
          </a:xfrm>
          <a:prstGeom prst="rect">
            <a:avLst/>
          </a:prstGeom>
          <a:noFill/>
          <a:ln>
            <a:noFill/>
          </a:ln>
        </p:spPr>
        <p:txBody>
          <a:bodyPr anchorCtr="0" anchor="t" bIns="45700" lIns="91425" spcFirstLastPara="1" rIns="91425" wrap="square" tIns="45700">
            <a:normAutofit/>
          </a:bodyPr>
          <a:lstStyle>
            <a:lvl1pPr indent="-401320" lvl="0" marL="457200" algn="l">
              <a:lnSpc>
                <a:spcPct val="90000"/>
              </a:lnSpc>
              <a:spcBef>
                <a:spcPts val="850"/>
              </a:spcBef>
              <a:spcAft>
                <a:spcPts val="0"/>
              </a:spcAft>
              <a:buClr>
                <a:schemeClr val="dk1"/>
              </a:buClr>
              <a:buSzPts val="2720"/>
              <a:buChar char="•"/>
              <a:defRPr sz="2720"/>
            </a:lvl1pPr>
            <a:lvl2pPr indent="-379730" lvl="1" marL="914400" algn="l">
              <a:lnSpc>
                <a:spcPct val="90000"/>
              </a:lnSpc>
              <a:spcBef>
                <a:spcPts val="425"/>
              </a:spcBef>
              <a:spcAft>
                <a:spcPts val="0"/>
              </a:spcAft>
              <a:buClr>
                <a:schemeClr val="dk1"/>
              </a:buClr>
              <a:buSzPts val="2380"/>
              <a:buChar char="•"/>
              <a:defRPr sz="2380"/>
            </a:lvl2pPr>
            <a:lvl3pPr indent="-358139" lvl="2" marL="1371600" algn="l">
              <a:lnSpc>
                <a:spcPct val="90000"/>
              </a:lnSpc>
              <a:spcBef>
                <a:spcPts val="425"/>
              </a:spcBef>
              <a:spcAft>
                <a:spcPts val="0"/>
              </a:spcAft>
              <a:buClr>
                <a:schemeClr val="dk1"/>
              </a:buClr>
              <a:buSzPts val="2040"/>
              <a:buChar char="•"/>
              <a:defRPr sz="2040"/>
            </a:lvl3pPr>
            <a:lvl4pPr indent="-336550" lvl="3" marL="1828800" algn="l">
              <a:lnSpc>
                <a:spcPct val="90000"/>
              </a:lnSpc>
              <a:spcBef>
                <a:spcPts val="425"/>
              </a:spcBef>
              <a:spcAft>
                <a:spcPts val="0"/>
              </a:spcAft>
              <a:buClr>
                <a:schemeClr val="dk1"/>
              </a:buClr>
              <a:buSzPts val="1700"/>
              <a:buChar char="•"/>
              <a:defRPr sz="1700"/>
            </a:lvl4pPr>
            <a:lvl5pPr indent="-336550" lvl="4" marL="2286000" algn="l">
              <a:lnSpc>
                <a:spcPct val="90000"/>
              </a:lnSpc>
              <a:spcBef>
                <a:spcPts val="425"/>
              </a:spcBef>
              <a:spcAft>
                <a:spcPts val="0"/>
              </a:spcAft>
              <a:buClr>
                <a:schemeClr val="dk1"/>
              </a:buClr>
              <a:buSzPts val="1700"/>
              <a:buChar char="•"/>
              <a:defRPr sz="1700"/>
            </a:lvl5pPr>
            <a:lvl6pPr indent="-336550" lvl="5" marL="2743200" algn="l">
              <a:lnSpc>
                <a:spcPct val="90000"/>
              </a:lnSpc>
              <a:spcBef>
                <a:spcPts val="425"/>
              </a:spcBef>
              <a:spcAft>
                <a:spcPts val="0"/>
              </a:spcAft>
              <a:buClr>
                <a:schemeClr val="dk1"/>
              </a:buClr>
              <a:buSzPts val="1700"/>
              <a:buChar char="•"/>
              <a:defRPr sz="1700"/>
            </a:lvl6pPr>
            <a:lvl7pPr indent="-336550" lvl="6" marL="3200400" algn="l">
              <a:lnSpc>
                <a:spcPct val="90000"/>
              </a:lnSpc>
              <a:spcBef>
                <a:spcPts val="425"/>
              </a:spcBef>
              <a:spcAft>
                <a:spcPts val="0"/>
              </a:spcAft>
              <a:buClr>
                <a:schemeClr val="dk1"/>
              </a:buClr>
              <a:buSzPts val="1700"/>
              <a:buChar char="•"/>
              <a:defRPr sz="1700"/>
            </a:lvl7pPr>
            <a:lvl8pPr indent="-336550" lvl="7" marL="3657600" algn="l">
              <a:lnSpc>
                <a:spcPct val="90000"/>
              </a:lnSpc>
              <a:spcBef>
                <a:spcPts val="425"/>
              </a:spcBef>
              <a:spcAft>
                <a:spcPts val="0"/>
              </a:spcAft>
              <a:buClr>
                <a:schemeClr val="dk1"/>
              </a:buClr>
              <a:buSzPts val="1700"/>
              <a:buChar char="•"/>
              <a:defRPr sz="1700"/>
            </a:lvl8pPr>
            <a:lvl9pPr indent="-336550" lvl="8" marL="4114800" algn="l">
              <a:lnSpc>
                <a:spcPct val="90000"/>
              </a:lnSpc>
              <a:spcBef>
                <a:spcPts val="425"/>
              </a:spcBef>
              <a:spcAft>
                <a:spcPts val="0"/>
              </a:spcAft>
              <a:buClr>
                <a:schemeClr val="dk1"/>
              </a:buClr>
              <a:buSzPts val="1700"/>
              <a:buChar char="•"/>
              <a:defRPr sz="1700"/>
            </a:lvl9pPr>
          </a:lstStyle>
          <a:p/>
        </p:txBody>
      </p:sp>
      <p:sp>
        <p:nvSpPr>
          <p:cNvPr id="57" name="Google Shape;57;p9"/>
          <p:cNvSpPr txBox="1"/>
          <p:nvPr>
            <p:ph idx="2" type="body"/>
          </p:nvPr>
        </p:nvSpPr>
        <p:spPr>
          <a:xfrm>
            <a:off x="535365" y="3017520"/>
            <a:ext cx="2506801" cy="559032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1360"/>
              <a:buNone/>
              <a:defRPr sz="1360"/>
            </a:lvl1pPr>
            <a:lvl2pPr indent="-228600" lvl="1" marL="914400" algn="l">
              <a:lnSpc>
                <a:spcPct val="90000"/>
              </a:lnSpc>
              <a:spcBef>
                <a:spcPts val="425"/>
              </a:spcBef>
              <a:spcAft>
                <a:spcPts val="0"/>
              </a:spcAft>
              <a:buClr>
                <a:schemeClr val="dk1"/>
              </a:buClr>
              <a:buSzPts val="1190"/>
              <a:buNone/>
              <a:defRPr sz="1190"/>
            </a:lvl2pPr>
            <a:lvl3pPr indent="-228600" lvl="2" marL="1371600" algn="l">
              <a:lnSpc>
                <a:spcPct val="90000"/>
              </a:lnSpc>
              <a:spcBef>
                <a:spcPts val="425"/>
              </a:spcBef>
              <a:spcAft>
                <a:spcPts val="0"/>
              </a:spcAft>
              <a:buClr>
                <a:schemeClr val="dk1"/>
              </a:buClr>
              <a:buSzPts val="1020"/>
              <a:buNone/>
              <a:defRPr sz="1020"/>
            </a:lvl3pPr>
            <a:lvl4pPr indent="-228600" lvl="3" marL="1828800" algn="l">
              <a:lnSpc>
                <a:spcPct val="90000"/>
              </a:lnSpc>
              <a:spcBef>
                <a:spcPts val="425"/>
              </a:spcBef>
              <a:spcAft>
                <a:spcPts val="0"/>
              </a:spcAft>
              <a:buClr>
                <a:schemeClr val="dk1"/>
              </a:buClr>
              <a:buSzPts val="850"/>
              <a:buNone/>
              <a:defRPr sz="850"/>
            </a:lvl4pPr>
            <a:lvl5pPr indent="-228600" lvl="4" marL="2286000" algn="l">
              <a:lnSpc>
                <a:spcPct val="90000"/>
              </a:lnSpc>
              <a:spcBef>
                <a:spcPts val="425"/>
              </a:spcBef>
              <a:spcAft>
                <a:spcPts val="0"/>
              </a:spcAft>
              <a:buClr>
                <a:schemeClr val="dk1"/>
              </a:buClr>
              <a:buSzPts val="850"/>
              <a:buNone/>
              <a:defRPr sz="850"/>
            </a:lvl5pPr>
            <a:lvl6pPr indent="-228600" lvl="5" marL="2743200" algn="l">
              <a:lnSpc>
                <a:spcPct val="90000"/>
              </a:lnSpc>
              <a:spcBef>
                <a:spcPts val="425"/>
              </a:spcBef>
              <a:spcAft>
                <a:spcPts val="0"/>
              </a:spcAft>
              <a:buClr>
                <a:schemeClr val="dk1"/>
              </a:buClr>
              <a:buSzPts val="850"/>
              <a:buNone/>
              <a:defRPr sz="850"/>
            </a:lvl6pPr>
            <a:lvl7pPr indent="-228600" lvl="6" marL="3200400" algn="l">
              <a:lnSpc>
                <a:spcPct val="90000"/>
              </a:lnSpc>
              <a:spcBef>
                <a:spcPts val="425"/>
              </a:spcBef>
              <a:spcAft>
                <a:spcPts val="0"/>
              </a:spcAft>
              <a:buClr>
                <a:schemeClr val="dk1"/>
              </a:buClr>
              <a:buSzPts val="850"/>
              <a:buNone/>
              <a:defRPr sz="850"/>
            </a:lvl7pPr>
            <a:lvl8pPr indent="-228600" lvl="7" marL="3657600" algn="l">
              <a:lnSpc>
                <a:spcPct val="90000"/>
              </a:lnSpc>
              <a:spcBef>
                <a:spcPts val="425"/>
              </a:spcBef>
              <a:spcAft>
                <a:spcPts val="0"/>
              </a:spcAft>
              <a:buClr>
                <a:schemeClr val="dk1"/>
              </a:buClr>
              <a:buSzPts val="850"/>
              <a:buNone/>
              <a:defRPr sz="850"/>
            </a:lvl8pPr>
            <a:lvl9pPr indent="-228600" lvl="8" marL="4114800" algn="l">
              <a:lnSpc>
                <a:spcPct val="90000"/>
              </a:lnSpc>
              <a:spcBef>
                <a:spcPts val="425"/>
              </a:spcBef>
              <a:spcAft>
                <a:spcPts val="0"/>
              </a:spcAft>
              <a:buClr>
                <a:schemeClr val="dk1"/>
              </a:buClr>
              <a:buSzPts val="850"/>
              <a:buNone/>
              <a:defRPr sz="850"/>
            </a:lvl9pPr>
          </a:lstStyle>
          <a:p/>
        </p:txBody>
      </p:sp>
      <p:sp>
        <p:nvSpPr>
          <p:cNvPr id="58" name="Google Shape;58;p9"/>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535365" y="670560"/>
            <a:ext cx="2506801" cy="2346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720"/>
              <a:buFont typeface="Calibri"/>
              <a:buNone/>
              <a:defRPr sz="27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3304282" y="1448226"/>
            <a:ext cx="3934778" cy="7147983"/>
          </a:xfrm>
          <a:prstGeom prst="rect">
            <a:avLst/>
          </a:prstGeom>
          <a:noFill/>
          <a:ln>
            <a:noFill/>
          </a:ln>
        </p:spPr>
      </p:sp>
      <p:sp>
        <p:nvSpPr>
          <p:cNvPr id="64" name="Google Shape;64;p10"/>
          <p:cNvSpPr txBox="1"/>
          <p:nvPr>
            <p:ph idx="1" type="body"/>
          </p:nvPr>
        </p:nvSpPr>
        <p:spPr>
          <a:xfrm>
            <a:off x="535365" y="3017520"/>
            <a:ext cx="2506801" cy="559032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1360"/>
              <a:buNone/>
              <a:defRPr sz="1360"/>
            </a:lvl1pPr>
            <a:lvl2pPr indent="-228600" lvl="1" marL="914400" algn="l">
              <a:lnSpc>
                <a:spcPct val="90000"/>
              </a:lnSpc>
              <a:spcBef>
                <a:spcPts val="425"/>
              </a:spcBef>
              <a:spcAft>
                <a:spcPts val="0"/>
              </a:spcAft>
              <a:buClr>
                <a:schemeClr val="dk1"/>
              </a:buClr>
              <a:buSzPts val="1190"/>
              <a:buNone/>
              <a:defRPr sz="1190"/>
            </a:lvl2pPr>
            <a:lvl3pPr indent="-228600" lvl="2" marL="1371600" algn="l">
              <a:lnSpc>
                <a:spcPct val="90000"/>
              </a:lnSpc>
              <a:spcBef>
                <a:spcPts val="425"/>
              </a:spcBef>
              <a:spcAft>
                <a:spcPts val="0"/>
              </a:spcAft>
              <a:buClr>
                <a:schemeClr val="dk1"/>
              </a:buClr>
              <a:buSzPts val="1020"/>
              <a:buNone/>
              <a:defRPr sz="1020"/>
            </a:lvl3pPr>
            <a:lvl4pPr indent="-228600" lvl="3" marL="1828800" algn="l">
              <a:lnSpc>
                <a:spcPct val="90000"/>
              </a:lnSpc>
              <a:spcBef>
                <a:spcPts val="425"/>
              </a:spcBef>
              <a:spcAft>
                <a:spcPts val="0"/>
              </a:spcAft>
              <a:buClr>
                <a:schemeClr val="dk1"/>
              </a:buClr>
              <a:buSzPts val="850"/>
              <a:buNone/>
              <a:defRPr sz="850"/>
            </a:lvl4pPr>
            <a:lvl5pPr indent="-228600" lvl="4" marL="2286000" algn="l">
              <a:lnSpc>
                <a:spcPct val="90000"/>
              </a:lnSpc>
              <a:spcBef>
                <a:spcPts val="425"/>
              </a:spcBef>
              <a:spcAft>
                <a:spcPts val="0"/>
              </a:spcAft>
              <a:buClr>
                <a:schemeClr val="dk1"/>
              </a:buClr>
              <a:buSzPts val="850"/>
              <a:buNone/>
              <a:defRPr sz="850"/>
            </a:lvl5pPr>
            <a:lvl6pPr indent="-228600" lvl="5" marL="2743200" algn="l">
              <a:lnSpc>
                <a:spcPct val="90000"/>
              </a:lnSpc>
              <a:spcBef>
                <a:spcPts val="425"/>
              </a:spcBef>
              <a:spcAft>
                <a:spcPts val="0"/>
              </a:spcAft>
              <a:buClr>
                <a:schemeClr val="dk1"/>
              </a:buClr>
              <a:buSzPts val="850"/>
              <a:buNone/>
              <a:defRPr sz="850"/>
            </a:lvl6pPr>
            <a:lvl7pPr indent="-228600" lvl="6" marL="3200400" algn="l">
              <a:lnSpc>
                <a:spcPct val="90000"/>
              </a:lnSpc>
              <a:spcBef>
                <a:spcPts val="425"/>
              </a:spcBef>
              <a:spcAft>
                <a:spcPts val="0"/>
              </a:spcAft>
              <a:buClr>
                <a:schemeClr val="dk1"/>
              </a:buClr>
              <a:buSzPts val="850"/>
              <a:buNone/>
              <a:defRPr sz="850"/>
            </a:lvl7pPr>
            <a:lvl8pPr indent="-228600" lvl="7" marL="3657600" algn="l">
              <a:lnSpc>
                <a:spcPct val="90000"/>
              </a:lnSpc>
              <a:spcBef>
                <a:spcPts val="425"/>
              </a:spcBef>
              <a:spcAft>
                <a:spcPts val="0"/>
              </a:spcAft>
              <a:buClr>
                <a:schemeClr val="dk1"/>
              </a:buClr>
              <a:buSzPts val="850"/>
              <a:buNone/>
              <a:defRPr sz="850"/>
            </a:lvl8pPr>
            <a:lvl9pPr indent="-228600" lvl="8" marL="4114800" algn="l">
              <a:lnSpc>
                <a:spcPct val="90000"/>
              </a:lnSpc>
              <a:spcBef>
                <a:spcPts val="425"/>
              </a:spcBef>
              <a:spcAft>
                <a:spcPts val="0"/>
              </a:spcAft>
              <a:buClr>
                <a:schemeClr val="dk1"/>
              </a:buClr>
              <a:buSzPts val="850"/>
              <a:buNone/>
              <a:defRPr sz="850"/>
            </a:lvl9pPr>
          </a:lstStyle>
          <a:p/>
        </p:txBody>
      </p:sp>
      <p:sp>
        <p:nvSpPr>
          <p:cNvPr id="65" name="Google Shape;65;p10"/>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740"/>
              <a:buFont typeface="Calibri"/>
              <a:buNone/>
              <a:defRPr b="0" i="0" sz="374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534353" y="2677584"/>
            <a:ext cx="6703695" cy="6381962"/>
          </a:xfrm>
          <a:prstGeom prst="rect">
            <a:avLst/>
          </a:prstGeom>
          <a:noFill/>
          <a:ln>
            <a:noFill/>
          </a:ln>
        </p:spPr>
        <p:txBody>
          <a:bodyPr anchorCtr="0" anchor="t" bIns="45700" lIns="91425" spcFirstLastPara="1" rIns="91425" wrap="square" tIns="45700">
            <a:normAutofit/>
          </a:bodyPr>
          <a:lstStyle>
            <a:lvl1pPr indent="-379730" lvl="0" marL="457200" marR="0" rtl="0" algn="l">
              <a:lnSpc>
                <a:spcPct val="90000"/>
              </a:lnSpc>
              <a:spcBef>
                <a:spcPts val="850"/>
              </a:spcBef>
              <a:spcAft>
                <a:spcPts val="0"/>
              </a:spcAft>
              <a:buClr>
                <a:schemeClr val="dk1"/>
              </a:buClr>
              <a:buSzPts val="2380"/>
              <a:buFont typeface="Arial"/>
              <a:buChar char="•"/>
              <a:defRPr b="0" i="0" sz="2380" u="none" cap="none" strike="noStrike">
                <a:solidFill>
                  <a:schemeClr val="dk1"/>
                </a:solidFill>
                <a:latin typeface="Calibri"/>
                <a:ea typeface="Calibri"/>
                <a:cs typeface="Calibri"/>
                <a:sym typeface="Calibri"/>
              </a:defRPr>
            </a:lvl1pPr>
            <a:lvl2pPr indent="-358140" lvl="1" marL="914400" marR="0" rtl="0" algn="l">
              <a:lnSpc>
                <a:spcPct val="90000"/>
              </a:lnSpc>
              <a:spcBef>
                <a:spcPts val="425"/>
              </a:spcBef>
              <a:spcAft>
                <a:spcPts val="0"/>
              </a:spcAft>
              <a:buClr>
                <a:schemeClr val="dk1"/>
              </a:buClr>
              <a:buSzPts val="2040"/>
              <a:buFont typeface="Arial"/>
              <a:buChar char="•"/>
              <a:defRPr b="0" i="0" sz="2040" u="none" cap="none" strike="noStrike">
                <a:solidFill>
                  <a:schemeClr val="dk1"/>
                </a:solidFill>
                <a:latin typeface="Calibri"/>
                <a:ea typeface="Calibri"/>
                <a:cs typeface="Calibri"/>
                <a:sym typeface="Calibri"/>
              </a:defRPr>
            </a:lvl2pPr>
            <a:lvl3pPr indent="-336550" lvl="2" marL="1371600" marR="0" rtl="0" algn="l">
              <a:lnSpc>
                <a:spcPct val="90000"/>
              </a:lnSpc>
              <a:spcBef>
                <a:spcPts val="425"/>
              </a:spcBef>
              <a:spcAft>
                <a:spcPts val="0"/>
              </a:spcAft>
              <a:buClr>
                <a:schemeClr val="dk1"/>
              </a:buClr>
              <a:buSzPts val="1700"/>
              <a:buFont typeface="Arial"/>
              <a:buChar char="•"/>
              <a:defRPr b="0" i="0" sz="1700" u="none" cap="none" strike="noStrike">
                <a:solidFill>
                  <a:schemeClr val="dk1"/>
                </a:solidFill>
                <a:latin typeface="Calibri"/>
                <a:ea typeface="Calibri"/>
                <a:cs typeface="Calibri"/>
                <a:sym typeface="Calibri"/>
              </a:defRPr>
            </a:lvl3pPr>
            <a:lvl4pPr indent="-325755" lvl="3" marL="18288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4pPr>
            <a:lvl5pPr indent="-325754" lvl="4" marL="22860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5pPr>
            <a:lvl6pPr indent="-325754" lvl="5" marL="27432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6pPr>
            <a:lvl7pPr indent="-325754" lvl="6" marL="32004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7pPr>
            <a:lvl8pPr indent="-325754" lvl="7" marL="36576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8pPr>
            <a:lvl9pPr indent="-325754" lvl="8" marL="41148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2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02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20" u="none" cap="none" strike="noStrike">
                <a:solidFill>
                  <a:srgbClr val="888888"/>
                </a:solidFill>
                <a:latin typeface="Calibri"/>
                <a:ea typeface="Calibri"/>
                <a:cs typeface="Calibri"/>
                <a:sym typeface="Calibri"/>
              </a:defRPr>
            </a:lvl1pPr>
            <a:lvl2pPr indent="0" lvl="1" marL="0" marR="0" rtl="0" algn="r">
              <a:spcBef>
                <a:spcPts val="0"/>
              </a:spcBef>
              <a:buNone/>
              <a:defRPr b="0" i="0" sz="1020" u="none" cap="none" strike="noStrike">
                <a:solidFill>
                  <a:srgbClr val="888888"/>
                </a:solidFill>
                <a:latin typeface="Calibri"/>
                <a:ea typeface="Calibri"/>
                <a:cs typeface="Calibri"/>
                <a:sym typeface="Calibri"/>
              </a:defRPr>
            </a:lvl2pPr>
            <a:lvl3pPr indent="0" lvl="2" marL="0" marR="0" rtl="0" algn="r">
              <a:spcBef>
                <a:spcPts val="0"/>
              </a:spcBef>
              <a:buNone/>
              <a:defRPr b="0" i="0" sz="1020" u="none" cap="none" strike="noStrike">
                <a:solidFill>
                  <a:srgbClr val="888888"/>
                </a:solidFill>
                <a:latin typeface="Calibri"/>
                <a:ea typeface="Calibri"/>
                <a:cs typeface="Calibri"/>
                <a:sym typeface="Calibri"/>
              </a:defRPr>
            </a:lvl3pPr>
            <a:lvl4pPr indent="0" lvl="3" marL="0" marR="0" rtl="0" algn="r">
              <a:spcBef>
                <a:spcPts val="0"/>
              </a:spcBef>
              <a:buNone/>
              <a:defRPr b="0" i="0" sz="1020" u="none" cap="none" strike="noStrike">
                <a:solidFill>
                  <a:srgbClr val="888888"/>
                </a:solidFill>
                <a:latin typeface="Calibri"/>
                <a:ea typeface="Calibri"/>
                <a:cs typeface="Calibri"/>
                <a:sym typeface="Calibri"/>
              </a:defRPr>
            </a:lvl4pPr>
            <a:lvl5pPr indent="0" lvl="4" marL="0" marR="0" rtl="0" algn="r">
              <a:spcBef>
                <a:spcPts val="0"/>
              </a:spcBef>
              <a:buNone/>
              <a:defRPr b="0" i="0" sz="1020" u="none" cap="none" strike="noStrike">
                <a:solidFill>
                  <a:srgbClr val="888888"/>
                </a:solidFill>
                <a:latin typeface="Calibri"/>
                <a:ea typeface="Calibri"/>
                <a:cs typeface="Calibri"/>
                <a:sym typeface="Calibri"/>
              </a:defRPr>
            </a:lvl5pPr>
            <a:lvl6pPr indent="0" lvl="5" marL="0" marR="0" rtl="0" algn="r">
              <a:spcBef>
                <a:spcPts val="0"/>
              </a:spcBef>
              <a:buNone/>
              <a:defRPr b="0" i="0" sz="1020" u="none" cap="none" strike="noStrike">
                <a:solidFill>
                  <a:srgbClr val="888888"/>
                </a:solidFill>
                <a:latin typeface="Calibri"/>
                <a:ea typeface="Calibri"/>
                <a:cs typeface="Calibri"/>
                <a:sym typeface="Calibri"/>
              </a:defRPr>
            </a:lvl6pPr>
            <a:lvl7pPr indent="0" lvl="6" marL="0" marR="0" rtl="0" algn="r">
              <a:spcBef>
                <a:spcPts val="0"/>
              </a:spcBef>
              <a:buNone/>
              <a:defRPr b="0" i="0" sz="1020" u="none" cap="none" strike="noStrike">
                <a:solidFill>
                  <a:srgbClr val="888888"/>
                </a:solidFill>
                <a:latin typeface="Calibri"/>
                <a:ea typeface="Calibri"/>
                <a:cs typeface="Calibri"/>
                <a:sym typeface="Calibri"/>
              </a:defRPr>
            </a:lvl7pPr>
            <a:lvl8pPr indent="0" lvl="7" marL="0" marR="0" rtl="0" algn="r">
              <a:spcBef>
                <a:spcPts val="0"/>
              </a:spcBef>
              <a:buNone/>
              <a:defRPr b="0" i="0" sz="1020" u="none" cap="none" strike="noStrike">
                <a:solidFill>
                  <a:srgbClr val="888888"/>
                </a:solidFill>
                <a:latin typeface="Calibri"/>
                <a:ea typeface="Calibri"/>
                <a:cs typeface="Calibri"/>
                <a:sym typeface="Calibri"/>
              </a:defRPr>
            </a:lvl8pPr>
            <a:lvl9pPr indent="0" lvl="8" marL="0" marR="0" rtl="0" algn="r">
              <a:spcBef>
                <a:spcPts val="0"/>
              </a:spcBef>
              <a:buNone/>
              <a:defRPr b="0" i="0" sz="102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sp>
        <p:nvSpPr>
          <p:cNvPr id="84" name="Google Shape;84;p13"/>
          <p:cNvSpPr/>
          <p:nvPr/>
        </p:nvSpPr>
        <p:spPr>
          <a:xfrm>
            <a:off x="444814" y="1946371"/>
            <a:ext cx="3288986" cy="3020901"/>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5" name="Google Shape;85;p13"/>
          <p:cNvSpPr/>
          <p:nvPr/>
        </p:nvSpPr>
        <p:spPr>
          <a:xfrm>
            <a:off x="3986774" y="1946371"/>
            <a:ext cx="3291840" cy="3020901"/>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6" name="Google Shape;86;p13"/>
          <p:cNvSpPr/>
          <p:nvPr/>
        </p:nvSpPr>
        <p:spPr>
          <a:xfrm>
            <a:off x="444814" y="5084774"/>
            <a:ext cx="6833800" cy="3405966"/>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7" name="Google Shape;87;p13"/>
          <p:cNvSpPr/>
          <p:nvPr/>
        </p:nvSpPr>
        <p:spPr>
          <a:xfrm>
            <a:off x="444814" y="8608242"/>
            <a:ext cx="6833800" cy="929085"/>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8" name="Google Shape;88;p13"/>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89" name="Google Shape;89;p13"/>
          <p:cNvSpPr txBox="1"/>
          <p:nvPr/>
        </p:nvSpPr>
        <p:spPr>
          <a:xfrm>
            <a:off x="442863" y="2435230"/>
            <a:ext cx="3288900" cy="16008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2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Fitness Concepts</a:t>
            </a:r>
            <a:endParaRPr>
              <a:solidFill>
                <a:schemeClr val="dk1"/>
              </a:solidFill>
              <a:latin typeface="Inder"/>
              <a:ea typeface="Inder"/>
              <a:cs typeface="Inder"/>
              <a:sym typeface="Inder"/>
            </a:endParaRPr>
          </a:p>
          <a:p>
            <a:pPr indent="-285750" lvl="0" marL="285750" marR="0" rtl="0" algn="l">
              <a:lnSpc>
                <a:spcPct val="1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Heart and lungs work harder when body moves faster - discussing the purposes of the heart and lungs</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a:p>
        </p:txBody>
      </p:sp>
      <p:sp>
        <p:nvSpPr>
          <p:cNvPr id="90" name="Google Shape;90;p13"/>
          <p:cNvSpPr txBox="1"/>
          <p:nvPr/>
        </p:nvSpPr>
        <p:spPr>
          <a:xfrm>
            <a:off x="3986775" y="2441435"/>
            <a:ext cx="3115500" cy="20319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Nutrition - Focus on Fruits</a:t>
            </a:r>
            <a:endParaRPr>
              <a:solidFill>
                <a:schemeClr val="dk1"/>
              </a:solidFill>
              <a:latin typeface="Inder"/>
              <a:ea typeface="Inder"/>
              <a:cs typeface="Inder"/>
              <a:sym typeface="Inder"/>
            </a:endParaRPr>
          </a:p>
          <a:p>
            <a:pPr indent="-317500" lvl="1" marL="914400" marR="0" rtl="0" algn="l">
              <a:lnSpc>
                <a:spcPct val="1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Where they grow</a:t>
            </a:r>
            <a:endParaRPr>
              <a:solidFill>
                <a:schemeClr val="dk1"/>
              </a:solidFill>
              <a:latin typeface="Inder"/>
              <a:ea typeface="Inder"/>
              <a:cs typeface="Inder"/>
              <a:sym typeface="Inder"/>
            </a:endParaRPr>
          </a:p>
          <a:p>
            <a:pPr indent="-317500" lvl="1" marL="914400" marR="0" rtl="0" algn="l">
              <a:lnSpc>
                <a:spcPct val="1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They have seeds</a:t>
            </a:r>
            <a:endParaRPr>
              <a:solidFill>
                <a:schemeClr val="dk1"/>
              </a:solidFill>
              <a:latin typeface="Inder"/>
              <a:ea typeface="Inder"/>
              <a:cs typeface="Inder"/>
              <a:sym typeface="Inder"/>
            </a:endParaRPr>
          </a:p>
          <a:p>
            <a:pPr indent="-317500" lvl="1" marL="914400" marR="0" rtl="0" algn="l">
              <a:lnSpc>
                <a:spcPct val="1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Identification</a:t>
            </a:r>
            <a:endParaRPr>
              <a:solidFill>
                <a:schemeClr val="dk1"/>
              </a:solidFill>
              <a:latin typeface="Inder"/>
              <a:ea typeface="Inder"/>
              <a:cs typeface="Inder"/>
              <a:sym typeface="Inder"/>
            </a:endParaRPr>
          </a:p>
          <a:p>
            <a:pPr indent="0" lvl="0" marL="914400" marR="0" rtl="0" algn="l">
              <a:lnSpc>
                <a:spcPct val="100000"/>
              </a:lnSpc>
              <a:spcBef>
                <a:spcPts val="0"/>
              </a:spcBef>
              <a:spcAft>
                <a:spcPts val="0"/>
              </a:spcAft>
              <a:buNone/>
            </a:pPr>
            <a:r>
              <a:t/>
            </a:r>
            <a:endParaRPr>
              <a:solidFill>
                <a:schemeClr val="dk1"/>
              </a:solidFill>
              <a:latin typeface="Inder"/>
              <a:ea typeface="Inder"/>
              <a:cs typeface="Inder"/>
              <a:sym typeface="Inder"/>
            </a:endParaRPr>
          </a:p>
          <a:p>
            <a:pPr indent="-285750" lvl="0" marL="285750" marR="0" rtl="0" algn="l">
              <a:lnSpc>
                <a:spcPct val="2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Skeletal System</a:t>
            </a:r>
            <a:endParaRPr>
              <a:solidFill>
                <a:schemeClr val="dk1"/>
              </a:solidFill>
              <a:latin typeface="Inder"/>
              <a:ea typeface="Inder"/>
              <a:cs typeface="Inder"/>
              <a:sym typeface="Inder"/>
            </a:endParaRPr>
          </a:p>
          <a:p>
            <a:pPr indent="-285750" lvl="0" marL="285750" marR="0" rtl="0" algn="l">
              <a:lnSpc>
                <a:spcPct val="1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Bone Identification - Skull, Ribs, Femur, Patella, Pelvis</a:t>
            </a:r>
            <a:endParaRPr>
              <a:solidFill>
                <a:schemeClr val="dk1"/>
              </a:solidFill>
              <a:latin typeface="Inder"/>
              <a:ea typeface="Inder"/>
              <a:cs typeface="Inder"/>
              <a:sym typeface="Inder"/>
            </a:endParaRPr>
          </a:p>
        </p:txBody>
      </p:sp>
      <p:sp>
        <p:nvSpPr>
          <p:cNvPr id="91" name="Google Shape;91;p13"/>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graphicFrame>
        <p:nvGraphicFramePr>
          <p:cNvPr id="92" name="Google Shape;92;p13"/>
          <p:cNvGraphicFramePr/>
          <p:nvPr/>
        </p:nvGraphicFramePr>
        <p:xfrm>
          <a:off x="774087" y="5416173"/>
          <a:ext cx="3000000" cy="3000000"/>
        </p:xfrm>
        <a:graphic>
          <a:graphicData uri="http://schemas.openxmlformats.org/drawingml/2006/table">
            <a:tbl>
              <a:tblPr bandRow="1" firstRow="1">
                <a:noFill/>
                <a:tableStyleId>{08E132B2-34EC-47FD-AF40-952783DA8FBC}</a:tableStyleId>
              </a:tblPr>
              <a:tblGrid>
                <a:gridCol w="1299550"/>
                <a:gridCol w="4873425"/>
              </a:tblGrid>
              <a:tr h="647725">
                <a:tc>
                  <a:txBody>
                    <a:bodyPr/>
                    <a:lstStyle/>
                    <a:p>
                      <a:pPr indent="0" lvl="0" marL="0" marR="0" rtl="0" algn="ctr">
                        <a:spcBef>
                          <a:spcPts val="0"/>
                        </a:spcBef>
                        <a:spcAft>
                          <a:spcPts val="0"/>
                        </a:spcAft>
                        <a:buNone/>
                      </a:pPr>
                      <a:r>
                        <a:rPr lang="en-US">
                          <a:solidFill>
                            <a:schemeClr val="dk1"/>
                          </a:solidFill>
                          <a:latin typeface="Inder"/>
                          <a:ea typeface="Inder"/>
                          <a:cs typeface="Inder"/>
                          <a:sym typeface="Inder"/>
                        </a:rPr>
                        <a:t>Morning Walking</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marR="0" rtl="0" algn="l">
                        <a:spcBef>
                          <a:spcPts val="0"/>
                        </a:spcBef>
                        <a:spcAft>
                          <a:spcPts val="0"/>
                        </a:spcAft>
                        <a:buNone/>
                      </a:pPr>
                      <a:r>
                        <a:rPr b="0" lang="en-US" sz="1200">
                          <a:solidFill>
                            <a:schemeClr val="dk1"/>
                          </a:solidFill>
                          <a:latin typeface="Inder"/>
                          <a:ea typeface="Inder"/>
                          <a:cs typeface="Inder"/>
                          <a:sym typeface="Inder"/>
                        </a:rPr>
                        <a:t>Mondays, between 7:25-7:45.  It is starting to get cooler outside, please send students with warmer clothes on these days.  We will go outside as long as the “feels like” temp is 20 degrees.</a:t>
                      </a:r>
                      <a:endParaRPr b="0" sz="12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640075">
                <a:tc>
                  <a:txBody>
                    <a:bodyPr/>
                    <a:lstStyle/>
                    <a:p>
                      <a:pPr indent="0" lvl="0" marL="0" marR="0" rtl="0" algn="ctr">
                        <a:spcBef>
                          <a:spcPts val="0"/>
                        </a:spcBef>
                        <a:spcAft>
                          <a:spcPts val="0"/>
                        </a:spcAft>
                        <a:buNone/>
                      </a:pPr>
                      <a:r>
                        <a:rPr b="1" lang="en-US">
                          <a:latin typeface="Inder"/>
                          <a:ea typeface="Inder"/>
                          <a:cs typeface="Inder"/>
                          <a:sym typeface="Inder"/>
                        </a:rPr>
                        <a:t>Tennis Shoes</a:t>
                      </a:r>
                      <a:endParaRPr b="1"/>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1200">
                          <a:latin typeface="Inder"/>
                          <a:ea typeface="Inder"/>
                          <a:cs typeface="Inder"/>
                          <a:sym typeface="Inder"/>
                        </a:rPr>
                        <a:t>NECESSARY FOR PE SAFETY - Please try to send your student to school with tennis shoes on PE days.  Tennis shoes allow for safe and balanced movement.</a:t>
                      </a:r>
                      <a:endParaRPr b="0" sz="12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0075">
                <a:tc>
                  <a:txBody>
                    <a:bodyPr/>
                    <a:lstStyle/>
                    <a:p>
                      <a:pPr indent="0" lvl="0" marL="0" marR="0" rtl="0" algn="ctr">
                        <a:spcBef>
                          <a:spcPts val="0"/>
                        </a:spcBef>
                        <a:spcAft>
                          <a:spcPts val="0"/>
                        </a:spcAft>
                        <a:buNone/>
                      </a:pPr>
                      <a:r>
                        <a:rPr b="1" lang="en-US">
                          <a:latin typeface="Inder"/>
                          <a:ea typeface="Inder"/>
                          <a:cs typeface="Inder"/>
                          <a:sym typeface="Inder"/>
                        </a:rPr>
                        <a:t>Cross Country Run</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200">
                          <a:latin typeface="Inder"/>
                          <a:ea typeface="Inder"/>
                          <a:cs typeface="Inder"/>
                          <a:sym typeface="Inder"/>
                        </a:rPr>
                        <a:t>When: Sunday, November 3</a:t>
                      </a:r>
                      <a:endParaRPr sz="1200">
                        <a:latin typeface="Inder"/>
                        <a:ea typeface="Inder"/>
                        <a:cs typeface="Inder"/>
                        <a:sym typeface="Inder"/>
                      </a:endParaRPr>
                    </a:p>
                    <a:p>
                      <a:pPr indent="0" lvl="0" marL="0" marR="0" rtl="0" algn="l">
                        <a:lnSpc>
                          <a:spcPct val="100000"/>
                        </a:lnSpc>
                        <a:spcBef>
                          <a:spcPts val="0"/>
                        </a:spcBef>
                        <a:spcAft>
                          <a:spcPts val="0"/>
                        </a:spcAft>
                        <a:buNone/>
                      </a:pPr>
                      <a:r>
                        <a:rPr lang="en-US" sz="1200">
                          <a:latin typeface="Inder"/>
                          <a:ea typeface="Inder"/>
                          <a:cs typeface="Inder"/>
                          <a:sym typeface="Inder"/>
                        </a:rPr>
                        <a:t>Where: Cole County Park</a:t>
                      </a:r>
                      <a:endParaRPr sz="1200">
                        <a:latin typeface="Inder"/>
                        <a:ea typeface="Inder"/>
                        <a:cs typeface="Inder"/>
                        <a:sym typeface="Inder"/>
                      </a:endParaRPr>
                    </a:p>
                    <a:p>
                      <a:pPr indent="0" lvl="0" marL="0" marR="0" rtl="0" algn="l">
                        <a:lnSpc>
                          <a:spcPct val="100000"/>
                        </a:lnSpc>
                        <a:spcBef>
                          <a:spcPts val="0"/>
                        </a:spcBef>
                        <a:spcAft>
                          <a:spcPts val="0"/>
                        </a:spcAft>
                        <a:buNone/>
                      </a:pPr>
                      <a:r>
                        <a:rPr lang="en-US" sz="1200">
                          <a:latin typeface="Inder"/>
                          <a:ea typeface="Inder"/>
                          <a:cs typeface="Inder"/>
                          <a:sym typeface="Inder"/>
                        </a:rPr>
                        <a:t>Register - 1:00 pm; Girls - 2:00 pm; Boys - 2:20 pm</a:t>
                      </a:r>
                      <a:endParaRPr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0075">
                <a:tc>
                  <a:txBody>
                    <a:bodyPr/>
                    <a:lstStyle/>
                    <a:p>
                      <a:pPr indent="0" lvl="0" marL="0" marR="0" rtl="0" algn="ctr">
                        <a:spcBef>
                          <a:spcPts val="0"/>
                        </a:spcBef>
                        <a:spcAft>
                          <a:spcPts val="0"/>
                        </a:spcAft>
                        <a:buNone/>
                      </a:pPr>
                      <a:r>
                        <a:rPr b="1" lang="en-US">
                          <a:latin typeface="Inder"/>
                          <a:ea typeface="Inder"/>
                          <a:cs typeface="Inder"/>
                          <a:sym typeface="Inder"/>
                        </a:rPr>
                        <a:t>Shoe Tying</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200">
                          <a:latin typeface="Inder"/>
                          <a:ea typeface="Inder"/>
                          <a:cs typeface="Inder"/>
                          <a:sym typeface="Inder"/>
                        </a:rPr>
                        <a:t>Several of the students have learned how to successfully tie their shoes!  SO PROUD and SO REWARDING!  There are several others who are still working on this skill.  Entirely okay, since this is a TRICKY concept.  Can definitely continue to work on this skill at home! </a:t>
                      </a:r>
                      <a:endParaRPr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
        <p:nvSpPr>
          <p:cNvPr id="93" name="Google Shape;93;p13"/>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3</a:t>
            </a:r>
            <a:endParaRPr b="1" sz="2100" u="sng"/>
          </a:p>
        </p:txBody>
      </p:sp>
      <p:sp>
        <p:nvSpPr>
          <p:cNvPr id="94" name="Google Shape;94;p13"/>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95" name="Google Shape;95;p13"/>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96" name="Google Shape;96;p13"/>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KINDERGARTEN PE NEWS</a:t>
            </a:r>
            <a:endParaRPr b="1" sz="6600">
              <a:solidFill>
                <a:schemeClr val="lt1"/>
              </a:solidFill>
              <a:latin typeface="Amatic SC"/>
              <a:ea typeface="Amatic SC"/>
              <a:cs typeface="Amatic SC"/>
              <a:sym typeface="Amatic SC"/>
            </a:endParaRPr>
          </a:p>
        </p:txBody>
      </p:sp>
      <p:sp>
        <p:nvSpPr>
          <p:cNvPr id="97" name="Google Shape;97;p13"/>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1" name="Shape 101"/>
        <p:cNvGrpSpPr/>
        <p:nvPr/>
      </p:nvGrpSpPr>
      <p:grpSpPr>
        <a:xfrm>
          <a:off x="0" y="0"/>
          <a:ext cx="0" cy="0"/>
          <a:chOff x="0" y="0"/>
          <a:chExt cx="0" cy="0"/>
        </a:xfrm>
      </p:grpSpPr>
      <p:sp>
        <p:nvSpPr>
          <p:cNvPr id="102" name="Google Shape;102;p14"/>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3" name="Google Shape;103;p14"/>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4" name="Google Shape;104;p14"/>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5" name="Google Shape;105;p14"/>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6" name="Google Shape;106;p14"/>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07" name="Google Shape;107;p14"/>
          <p:cNvSpPr txBox="1"/>
          <p:nvPr/>
        </p:nvSpPr>
        <p:spPr>
          <a:xfrm>
            <a:off x="442863" y="2435230"/>
            <a:ext cx="3288900" cy="738900"/>
          </a:xfrm>
          <a:prstGeom prst="rect">
            <a:avLst/>
          </a:prstGeom>
          <a:noFill/>
          <a:ln>
            <a:noFill/>
          </a:ln>
        </p:spPr>
        <p:txBody>
          <a:bodyPr anchorCtr="0" anchor="t" bIns="45700" lIns="91425" spcFirstLastPara="1" rIns="91425" wrap="square" tIns="45700">
            <a:spAutoFit/>
          </a:bodyPr>
          <a:lstStyle/>
          <a:p>
            <a:pPr indent="-285750" lvl="0" marL="285750" rtl="0" algn="l">
              <a:lnSpc>
                <a:spcPct val="2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Fitness Concepts</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a:solidFill>
                <a:schemeClr val="dk1"/>
              </a:solidFill>
              <a:latin typeface="Inder"/>
              <a:ea typeface="Inder"/>
              <a:cs typeface="Inder"/>
              <a:sym typeface="Inder"/>
            </a:endParaRPr>
          </a:p>
        </p:txBody>
      </p:sp>
      <p:sp>
        <p:nvSpPr>
          <p:cNvPr id="108" name="Google Shape;108;p14"/>
          <p:cNvSpPr txBox="1"/>
          <p:nvPr/>
        </p:nvSpPr>
        <p:spPr>
          <a:xfrm>
            <a:off x="3986775" y="2441435"/>
            <a:ext cx="3115500" cy="2247300"/>
          </a:xfrm>
          <a:prstGeom prst="rect">
            <a:avLst/>
          </a:prstGeom>
          <a:noFill/>
          <a:ln>
            <a:noFill/>
          </a:ln>
        </p:spPr>
        <p:txBody>
          <a:bodyPr anchorCtr="0" anchor="t" bIns="45700" lIns="91425" spcFirstLastPara="1" rIns="91425" wrap="square" tIns="45700">
            <a:spAutoFit/>
          </a:bodyPr>
          <a:lstStyle/>
          <a:p>
            <a:pPr indent="-317500" lvl="0" marL="457200" rtl="0" algn="l">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Nutrition - Focus on Fruits</a:t>
            </a:r>
            <a:endParaRPr>
              <a:solidFill>
                <a:schemeClr val="dk1"/>
              </a:solidFill>
              <a:latin typeface="Inder"/>
              <a:ea typeface="Inder"/>
              <a:cs typeface="Inder"/>
              <a:sym typeface="Inder"/>
            </a:endParaRPr>
          </a:p>
          <a:p>
            <a:pPr indent="-317500" lvl="1" marL="914400" rtl="0" algn="l">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Where they grow</a:t>
            </a:r>
            <a:endParaRPr>
              <a:solidFill>
                <a:schemeClr val="dk1"/>
              </a:solidFill>
              <a:latin typeface="Inder"/>
              <a:ea typeface="Inder"/>
              <a:cs typeface="Inder"/>
              <a:sym typeface="Inder"/>
            </a:endParaRPr>
          </a:p>
          <a:p>
            <a:pPr indent="-317500" lvl="1" marL="914400" rtl="0" algn="l">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They have seeds</a:t>
            </a:r>
            <a:endParaRPr>
              <a:solidFill>
                <a:schemeClr val="dk1"/>
              </a:solidFill>
              <a:latin typeface="Inder"/>
              <a:ea typeface="Inder"/>
              <a:cs typeface="Inder"/>
              <a:sym typeface="Inder"/>
            </a:endParaRPr>
          </a:p>
          <a:p>
            <a:pPr indent="-317500" lvl="1" marL="914400" rtl="0" algn="l">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Identification</a:t>
            </a:r>
            <a:endParaRPr>
              <a:solidFill>
                <a:schemeClr val="dk1"/>
              </a:solidFill>
              <a:latin typeface="Inder"/>
              <a:ea typeface="Inder"/>
              <a:cs typeface="Inder"/>
              <a:sym typeface="Inder"/>
            </a:endParaRPr>
          </a:p>
          <a:p>
            <a:pPr indent="0" lvl="0" marL="914400" rtl="0" algn="l">
              <a:spcBef>
                <a:spcPts val="0"/>
              </a:spcBef>
              <a:spcAft>
                <a:spcPts val="0"/>
              </a:spcAft>
              <a:buNone/>
            </a:pPr>
            <a:r>
              <a:t/>
            </a:r>
            <a:endParaRPr>
              <a:solidFill>
                <a:schemeClr val="dk1"/>
              </a:solidFill>
              <a:latin typeface="Inder"/>
              <a:ea typeface="Inder"/>
              <a:cs typeface="Inder"/>
              <a:sym typeface="Inder"/>
            </a:endParaRPr>
          </a:p>
          <a:p>
            <a:pPr indent="-317500" lvl="0" marL="457200" rtl="0" algn="l">
              <a:lnSpc>
                <a:spcPct val="2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Skeletal System</a:t>
            </a:r>
            <a:endParaRPr>
              <a:solidFill>
                <a:schemeClr val="dk1"/>
              </a:solidFill>
              <a:latin typeface="Inder"/>
              <a:ea typeface="Inder"/>
              <a:cs typeface="Inder"/>
              <a:sym typeface="Inder"/>
            </a:endParaRPr>
          </a:p>
          <a:p>
            <a:pPr indent="-317500" lvl="0" marL="457200" rtl="0" algn="l">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Bone Identification - Skull, Ribs, Femur, Patella, Pelvis</a:t>
            </a:r>
            <a:endParaRPr>
              <a:solidFill>
                <a:schemeClr val="dk1"/>
              </a:solidFill>
              <a:latin typeface="Inder"/>
              <a:ea typeface="Inder"/>
              <a:cs typeface="Inder"/>
              <a:sym typeface="Inder"/>
            </a:endParaRPr>
          </a:p>
          <a:p>
            <a:pPr indent="0" lvl="0" marL="0" rtl="0" algn="l">
              <a:lnSpc>
                <a:spcPct val="200000"/>
              </a:lnSpc>
              <a:spcBef>
                <a:spcPts val="0"/>
              </a:spcBef>
              <a:spcAft>
                <a:spcPts val="0"/>
              </a:spcAft>
              <a:buNone/>
            </a:pPr>
            <a:r>
              <a:t/>
            </a:r>
            <a:endParaRPr>
              <a:solidFill>
                <a:schemeClr val="dk1"/>
              </a:solidFill>
              <a:latin typeface="Inder"/>
              <a:ea typeface="Inder"/>
              <a:cs typeface="Inder"/>
              <a:sym typeface="Inder"/>
            </a:endParaRPr>
          </a:p>
        </p:txBody>
      </p:sp>
      <p:sp>
        <p:nvSpPr>
          <p:cNvPr id="109" name="Google Shape;109;p14"/>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sp>
        <p:nvSpPr>
          <p:cNvPr id="110" name="Google Shape;110;p14"/>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3</a:t>
            </a:r>
            <a:endParaRPr b="1" sz="2100" u="sng"/>
          </a:p>
        </p:txBody>
      </p:sp>
      <p:sp>
        <p:nvSpPr>
          <p:cNvPr id="111" name="Google Shape;111;p14"/>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12" name="Google Shape;112;p14"/>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13" name="Google Shape;113;p14"/>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FIRST GRADE </a:t>
            </a:r>
            <a:r>
              <a:rPr b="1" lang="en-US" sz="5400">
                <a:solidFill>
                  <a:schemeClr val="lt1"/>
                </a:solidFill>
                <a:latin typeface="Amatic SC"/>
                <a:ea typeface="Amatic SC"/>
                <a:cs typeface="Amatic SC"/>
                <a:sym typeface="Amatic SC"/>
              </a:rPr>
              <a:t>PE NEWS</a:t>
            </a:r>
            <a:endParaRPr b="1" sz="6600">
              <a:solidFill>
                <a:schemeClr val="lt1"/>
              </a:solidFill>
              <a:latin typeface="Amatic SC"/>
              <a:ea typeface="Amatic SC"/>
              <a:cs typeface="Amatic SC"/>
              <a:sym typeface="Amatic SC"/>
            </a:endParaRPr>
          </a:p>
        </p:txBody>
      </p:sp>
      <p:sp>
        <p:nvSpPr>
          <p:cNvPr id="114" name="Google Shape;114;p14"/>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graphicFrame>
        <p:nvGraphicFramePr>
          <p:cNvPr id="115" name="Google Shape;115;p14"/>
          <p:cNvGraphicFramePr/>
          <p:nvPr/>
        </p:nvGraphicFramePr>
        <p:xfrm>
          <a:off x="774087" y="5416173"/>
          <a:ext cx="3000000" cy="3000000"/>
        </p:xfrm>
        <a:graphic>
          <a:graphicData uri="http://schemas.openxmlformats.org/drawingml/2006/table">
            <a:tbl>
              <a:tblPr bandRow="1" firstRow="1">
                <a:noFill/>
                <a:tableStyleId>{08E132B2-34EC-47FD-AF40-952783DA8FBC}</a:tableStyleId>
              </a:tblPr>
              <a:tblGrid>
                <a:gridCol w="1299550"/>
                <a:gridCol w="4873425"/>
              </a:tblGrid>
              <a:tr h="647725">
                <a:tc>
                  <a:txBody>
                    <a:bodyPr/>
                    <a:lstStyle/>
                    <a:p>
                      <a:pPr indent="0" lvl="0" marL="0" marR="0" rtl="0" algn="ctr">
                        <a:spcBef>
                          <a:spcPts val="0"/>
                        </a:spcBef>
                        <a:spcAft>
                          <a:spcPts val="0"/>
                        </a:spcAft>
                        <a:buNone/>
                      </a:pPr>
                      <a:r>
                        <a:rPr lang="en-US">
                          <a:solidFill>
                            <a:schemeClr val="dk1"/>
                          </a:solidFill>
                          <a:latin typeface="Inder"/>
                          <a:ea typeface="Inder"/>
                          <a:cs typeface="Inder"/>
                          <a:sym typeface="Inder"/>
                        </a:rPr>
                        <a:t>Morning Walking</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marR="0" rtl="0" algn="l">
                        <a:spcBef>
                          <a:spcPts val="0"/>
                        </a:spcBef>
                        <a:spcAft>
                          <a:spcPts val="0"/>
                        </a:spcAft>
                        <a:buNone/>
                      </a:pPr>
                      <a:r>
                        <a:rPr b="0" lang="en-US" sz="1200">
                          <a:solidFill>
                            <a:schemeClr val="dk1"/>
                          </a:solidFill>
                          <a:latin typeface="Inder"/>
                          <a:ea typeface="Inder"/>
                          <a:cs typeface="Inder"/>
                          <a:sym typeface="Inder"/>
                        </a:rPr>
                        <a:t>Mondays, between 7:25-7:45.  It is starting to get cooler outside, please send students with warmer clothes on these days.  We will go outside as long as the “feels like” temp is 20 degrees.</a:t>
                      </a:r>
                      <a:endParaRPr b="0" sz="12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640075">
                <a:tc>
                  <a:txBody>
                    <a:bodyPr/>
                    <a:lstStyle/>
                    <a:p>
                      <a:pPr indent="0" lvl="0" marL="0" marR="0" rtl="0" algn="ctr">
                        <a:spcBef>
                          <a:spcPts val="0"/>
                        </a:spcBef>
                        <a:spcAft>
                          <a:spcPts val="0"/>
                        </a:spcAft>
                        <a:buNone/>
                      </a:pPr>
                      <a:r>
                        <a:rPr b="1" lang="en-US">
                          <a:latin typeface="Inder"/>
                          <a:ea typeface="Inder"/>
                          <a:cs typeface="Inder"/>
                          <a:sym typeface="Inder"/>
                        </a:rPr>
                        <a:t>Tennis Shoes</a:t>
                      </a:r>
                      <a:endParaRPr b="1"/>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1200">
                          <a:latin typeface="Inder"/>
                          <a:ea typeface="Inder"/>
                          <a:cs typeface="Inder"/>
                          <a:sym typeface="Inder"/>
                        </a:rPr>
                        <a:t>NECESSARY FOR PE SAFETY - Please try to send your student to school with tennis shoes on PE days.  Tennis shoes allow for safe and balanced movement.</a:t>
                      </a:r>
                      <a:endParaRPr b="0" sz="12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0075">
                <a:tc>
                  <a:txBody>
                    <a:bodyPr/>
                    <a:lstStyle/>
                    <a:p>
                      <a:pPr indent="0" lvl="0" marL="0" marR="0" rtl="0" algn="ctr">
                        <a:spcBef>
                          <a:spcPts val="0"/>
                        </a:spcBef>
                        <a:spcAft>
                          <a:spcPts val="0"/>
                        </a:spcAft>
                        <a:buNone/>
                      </a:pPr>
                      <a:r>
                        <a:rPr b="1" lang="en-US">
                          <a:latin typeface="Inder"/>
                          <a:ea typeface="Inder"/>
                          <a:cs typeface="Inder"/>
                          <a:sym typeface="Inder"/>
                        </a:rPr>
                        <a:t>Cross Country Run</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200">
                          <a:latin typeface="Inder"/>
                          <a:ea typeface="Inder"/>
                          <a:cs typeface="Inder"/>
                          <a:sym typeface="Inder"/>
                        </a:rPr>
                        <a:t>When: Sunday, November 3</a:t>
                      </a:r>
                      <a:endParaRPr sz="1200">
                        <a:latin typeface="Inder"/>
                        <a:ea typeface="Inder"/>
                        <a:cs typeface="Inder"/>
                        <a:sym typeface="Inder"/>
                      </a:endParaRPr>
                    </a:p>
                    <a:p>
                      <a:pPr indent="0" lvl="0" marL="0" marR="0" rtl="0" algn="l">
                        <a:lnSpc>
                          <a:spcPct val="100000"/>
                        </a:lnSpc>
                        <a:spcBef>
                          <a:spcPts val="0"/>
                        </a:spcBef>
                        <a:spcAft>
                          <a:spcPts val="0"/>
                        </a:spcAft>
                        <a:buNone/>
                      </a:pPr>
                      <a:r>
                        <a:rPr lang="en-US" sz="1200">
                          <a:latin typeface="Inder"/>
                          <a:ea typeface="Inder"/>
                          <a:cs typeface="Inder"/>
                          <a:sym typeface="Inder"/>
                        </a:rPr>
                        <a:t>Where: Cole County Park</a:t>
                      </a:r>
                      <a:endParaRPr sz="1200">
                        <a:latin typeface="Inder"/>
                        <a:ea typeface="Inder"/>
                        <a:cs typeface="Inder"/>
                        <a:sym typeface="Inder"/>
                      </a:endParaRPr>
                    </a:p>
                    <a:p>
                      <a:pPr indent="0" lvl="0" marL="0" marR="0" rtl="0" algn="l">
                        <a:lnSpc>
                          <a:spcPct val="100000"/>
                        </a:lnSpc>
                        <a:spcBef>
                          <a:spcPts val="0"/>
                        </a:spcBef>
                        <a:spcAft>
                          <a:spcPts val="0"/>
                        </a:spcAft>
                        <a:buNone/>
                      </a:pPr>
                      <a:r>
                        <a:rPr lang="en-US" sz="1200">
                          <a:latin typeface="Inder"/>
                          <a:ea typeface="Inder"/>
                          <a:cs typeface="Inder"/>
                          <a:sym typeface="Inder"/>
                        </a:rPr>
                        <a:t>Register - 1:00 pm; Girls - 2:00 pm; Boys - 2:20 pm</a:t>
                      </a:r>
                      <a:endParaRPr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0075">
                <a:tc>
                  <a:txBody>
                    <a:bodyPr/>
                    <a:lstStyle/>
                    <a:p>
                      <a:pPr indent="0" lvl="0" marL="0" marR="0" rtl="0" algn="ctr">
                        <a:spcBef>
                          <a:spcPts val="0"/>
                        </a:spcBef>
                        <a:spcAft>
                          <a:spcPts val="0"/>
                        </a:spcAft>
                        <a:buNone/>
                      </a:pPr>
                      <a:r>
                        <a:rPr b="1" lang="en-US">
                          <a:latin typeface="Inder"/>
                          <a:ea typeface="Inder"/>
                          <a:cs typeface="Inder"/>
                          <a:sym typeface="Inder"/>
                        </a:rPr>
                        <a:t>Shoe Tying</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200">
                          <a:latin typeface="Inder"/>
                          <a:ea typeface="Inder"/>
                          <a:cs typeface="Inder"/>
                          <a:sym typeface="Inder"/>
                        </a:rPr>
                        <a:t>Several of the students have learned how to successfully tie their shoes!  SO PROUD and SO REWARDING!  There are several others who are still working on this skill.  Entirely okay, since this is a TRICKY concept.  Can definitely continue to work on this skill at home! </a:t>
                      </a:r>
                      <a:endParaRPr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9" name="Shape 119"/>
        <p:cNvGrpSpPr/>
        <p:nvPr/>
      </p:nvGrpSpPr>
      <p:grpSpPr>
        <a:xfrm>
          <a:off x="0" y="0"/>
          <a:ext cx="0" cy="0"/>
          <a:chOff x="0" y="0"/>
          <a:chExt cx="0" cy="0"/>
        </a:xfrm>
      </p:grpSpPr>
      <p:sp>
        <p:nvSpPr>
          <p:cNvPr id="120" name="Google Shape;120;p15"/>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1" name="Google Shape;121;p15"/>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 name="Google Shape;122;p15"/>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3" name="Google Shape;123;p15"/>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4" name="Google Shape;124;p15"/>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25" name="Google Shape;125;p15"/>
          <p:cNvSpPr txBox="1"/>
          <p:nvPr/>
        </p:nvSpPr>
        <p:spPr>
          <a:xfrm>
            <a:off x="442863" y="2435230"/>
            <a:ext cx="3288900" cy="738900"/>
          </a:xfrm>
          <a:prstGeom prst="rect">
            <a:avLst/>
          </a:prstGeom>
          <a:noFill/>
          <a:ln>
            <a:noFill/>
          </a:ln>
        </p:spPr>
        <p:txBody>
          <a:bodyPr anchorCtr="0" anchor="t" bIns="45700" lIns="91425" spcFirstLastPara="1" rIns="91425" wrap="square" tIns="45700">
            <a:spAutoFit/>
          </a:bodyPr>
          <a:lstStyle/>
          <a:p>
            <a:pPr indent="-285750" lvl="0" marL="285750" rtl="0" algn="l">
              <a:lnSpc>
                <a:spcPct val="2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Fitness Concepts</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a:solidFill>
                <a:schemeClr val="dk1"/>
              </a:solidFill>
              <a:latin typeface="Inder"/>
              <a:ea typeface="Inder"/>
              <a:cs typeface="Inder"/>
              <a:sym typeface="Inder"/>
            </a:endParaRPr>
          </a:p>
        </p:txBody>
      </p:sp>
      <p:sp>
        <p:nvSpPr>
          <p:cNvPr id="126" name="Google Shape;126;p15"/>
          <p:cNvSpPr txBox="1"/>
          <p:nvPr/>
        </p:nvSpPr>
        <p:spPr>
          <a:xfrm>
            <a:off x="3986775" y="2441435"/>
            <a:ext cx="3115500" cy="307800"/>
          </a:xfrm>
          <a:prstGeom prst="rect">
            <a:avLst/>
          </a:prstGeom>
          <a:noFill/>
          <a:ln>
            <a:noFill/>
          </a:ln>
        </p:spPr>
        <p:txBody>
          <a:bodyPr anchorCtr="0" anchor="t" bIns="45700" lIns="91425" spcFirstLastPara="1" rIns="91425" wrap="square" tIns="45700">
            <a:spAutoFit/>
          </a:bodyPr>
          <a:lstStyle/>
          <a:p>
            <a:pPr indent="0" lvl="0" marL="0" marR="0" rtl="0" algn="l">
              <a:lnSpc>
                <a:spcPct val="200000"/>
              </a:lnSpc>
              <a:spcBef>
                <a:spcPts val="0"/>
              </a:spcBef>
              <a:spcAft>
                <a:spcPts val="0"/>
              </a:spcAft>
              <a:buNone/>
            </a:pPr>
            <a:r>
              <a:t/>
            </a:r>
            <a:endParaRPr>
              <a:solidFill>
                <a:schemeClr val="dk1"/>
              </a:solidFill>
              <a:latin typeface="Inder"/>
              <a:ea typeface="Inder"/>
              <a:cs typeface="Inder"/>
              <a:sym typeface="Inder"/>
            </a:endParaRPr>
          </a:p>
        </p:txBody>
      </p:sp>
      <p:sp>
        <p:nvSpPr>
          <p:cNvPr id="127" name="Google Shape;127;p15"/>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sp>
        <p:nvSpPr>
          <p:cNvPr id="128" name="Google Shape;128;p15"/>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3</a:t>
            </a:r>
            <a:endParaRPr b="1" sz="2100" u="sng"/>
          </a:p>
        </p:txBody>
      </p:sp>
      <p:sp>
        <p:nvSpPr>
          <p:cNvPr id="129" name="Google Shape;129;p15"/>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30" name="Google Shape;130;p15"/>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31" name="Google Shape;131;p15"/>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SECOND</a:t>
            </a:r>
            <a:r>
              <a:rPr b="1" lang="en-US" sz="5400">
                <a:solidFill>
                  <a:schemeClr val="lt1"/>
                </a:solidFill>
                <a:latin typeface="Amatic SC"/>
                <a:ea typeface="Amatic SC"/>
                <a:cs typeface="Amatic SC"/>
                <a:sym typeface="Amatic SC"/>
              </a:rPr>
              <a:t> GRADE PE NEWS</a:t>
            </a:r>
            <a:endParaRPr b="1" sz="6600">
              <a:solidFill>
                <a:schemeClr val="lt1"/>
              </a:solidFill>
              <a:latin typeface="Amatic SC"/>
              <a:ea typeface="Amatic SC"/>
              <a:cs typeface="Amatic SC"/>
              <a:sym typeface="Amatic SC"/>
            </a:endParaRPr>
          </a:p>
        </p:txBody>
      </p:sp>
      <p:sp>
        <p:nvSpPr>
          <p:cNvPr id="132" name="Google Shape;132;p15"/>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sp>
        <p:nvSpPr>
          <p:cNvPr id="133" name="Google Shape;133;p15"/>
          <p:cNvSpPr txBox="1"/>
          <p:nvPr/>
        </p:nvSpPr>
        <p:spPr>
          <a:xfrm>
            <a:off x="3986775" y="2441435"/>
            <a:ext cx="3115500" cy="2678100"/>
          </a:xfrm>
          <a:prstGeom prst="rect">
            <a:avLst/>
          </a:prstGeom>
          <a:noFill/>
          <a:ln>
            <a:noFill/>
          </a:ln>
        </p:spPr>
        <p:txBody>
          <a:bodyPr anchorCtr="0" anchor="t" bIns="45700" lIns="91425" spcFirstLastPara="1" rIns="91425" wrap="square" tIns="45700">
            <a:spAutoFit/>
          </a:bodyPr>
          <a:lstStyle/>
          <a:p>
            <a:pPr indent="-317500" lvl="0" marL="457200" rtl="0" algn="l">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Nutrition - Focus on Fruits</a:t>
            </a:r>
            <a:endParaRPr>
              <a:solidFill>
                <a:schemeClr val="dk1"/>
              </a:solidFill>
              <a:latin typeface="Inder"/>
              <a:ea typeface="Inder"/>
              <a:cs typeface="Inder"/>
              <a:sym typeface="Inder"/>
            </a:endParaRPr>
          </a:p>
          <a:p>
            <a:pPr indent="-317500" lvl="1" marL="914400" rtl="0" algn="l">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Where they grow</a:t>
            </a:r>
            <a:endParaRPr>
              <a:solidFill>
                <a:schemeClr val="dk1"/>
              </a:solidFill>
              <a:latin typeface="Inder"/>
              <a:ea typeface="Inder"/>
              <a:cs typeface="Inder"/>
              <a:sym typeface="Inder"/>
            </a:endParaRPr>
          </a:p>
          <a:p>
            <a:pPr indent="-317500" lvl="1" marL="914400" rtl="0" algn="l">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They have seeds</a:t>
            </a:r>
            <a:endParaRPr>
              <a:solidFill>
                <a:schemeClr val="dk1"/>
              </a:solidFill>
              <a:latin typeface="Inder"/>
              <a:ea typeface="Inder"/>
              <a:cs typeface="Inder"/>
              <a:sym typeface="Inder"/>
            </a:endParaRPr>
          </a:p>
          <a:p>
            <a:pPr indent="0" lvl="0" marL="0" rtl="0" algn="l">
              <a:spcBef>
                <a:spcPts val="0"/>
              </a:spcBef>
              <a:spcAft>
                <a:spcPts val="0"/>
              </a:spcAft>
              <a:buNone/>
            </a:pPr>
            <a:r>
              <a:t/>
            </a:r>
            <a:endParaRPr>
              <a:solidFill>
                <a:schemeClr val="dk1"/>
              </a:solidFill>
              <a:latin typeface="Inder"/>
              <a:ea typeface="Inder"/>
              <a:cs typeface="Inder"/>
              <a:sym typeface="Inder"/>
            </a:endParaRPr>
          </a:p>
          <a:p>
            <a:pPr indent="-317500" lvl="0" marL="457200" rtl="0" algn="l">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Fruit Identification Pre / Post Test</a:t>
            </a:r>
            <a:endParaRPr>
              <a:solidFill>
                <a:schemeClr val="dk1"/>
              </a:solidFill>
              <a:latin typeface="Inder"/>
              <a:ea typeface="Inder"/>
              <a:cs typeface="Inder"/>
              <a:sym typeface="Inder"/>
            </a:endParaRPr>
          </a:p>
          <a:p>
            <a:pPr indent="0" lvl="0" marL="914400" rtl="0" algn="l">
              <a:spcBef>
                <a:spcPts val="0"/>
              </a:spcBef>
              <a:spcAft>
                <a:spcPts val="0"/>
              </a:spcAft>
              <a:buNone/>
            </a:pPr>
            <a:r>
              <a:t/>
            </a:r>
            <a:endParaRPr>
              <a:solidFill>
                <a:schemeClr val="dk1"/>
              </a:solidFill>
              <a:latin typeface="Inder"/>
              <a:ea typeface="Inder"/>
              <a:cs typeface="Inder"/>
              <a:sym typeface="Inder"/>
            </a:endParaRPr>
          </a:p>
          <a:p>
            <a:pPr indent="-317500" lvl="0" marL="457200" rtl="0" algn="l">
              <a:lnSpc>
                <a:spcPct val="2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Skeletal System</a:t>
            </a:r>
            <a:endParaRPr>
              <a:solidFill>
                <a:schemeClr val="dk1"/>
              </a:solidFill>
              <a:latin typeface="Inder"/>
              <a:ea typeface="Inder"/>
              <a:cs typeface="Inder"/>
              <a:sym typeface="Inder"/>
            </a:endParaRPr>
          </a:p>
          <a:p>
            <a:pPr indent="-317500" lvl="0" marL="457200" rtl="0" algn="l">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Bone Identification - Skull, Ribs, Femur, Patella, Pelvis</a:t>
            </a:r>
            <a:endParaRPr>
              <a:solidFill>
                <a:schemeClr val="dk1"/>
              </a:solidFill>
              <a:latin typeface="Inder"/>
              <a:ea typeface="Inder"/>
              <a:cs typeface="Inder"/>
              <a:sym typeface="Inder"/>
            </a:endParaRPr>
          </a:p>
          <a:p>
            <a:pPr indent="0" lvl="0" marL="0" rtl="0" algn="l">
              <a:lnSpc>
                <a:spcPct val="200000"/>
              </a:lnSpc>
              <a:spcBef>
                <a:spcPts val="0"/>
              </a:spcBef>
              <a:spcAft>
                <a:spcPts val="0"/>
              </a:spcAft>
              <a:buNone/>
            </a:pPr>
            <a:r>
              <a:t/>
            </a:r>
            <a:endParaRPr>
              <a:solidFill>
                <a:schemeClr val="dk1"/>
              </a:solidFill>
              <a:latin typeface="Inder"/>
              <a:ea typeface="Inder"/>
              <a:cs typeface="Inder"/>
              <a:sym typeface="Inder"/>
            </a:endParaRPr>
          </a:p>
        </p:txBody>
      </p:sp>
      <p:graphicFrame>
        <p:nvGraphicFramePr>
          <p:cNvPr id="134" name="Google Shape;134;p15"/>
          <p:cNvGraphicFramePr/>
          <p:nvPr/>
        </p:nvGraphicFramePr>
        <p:xfrm>
          <a:off x="774099" y="5518948"/>
          <a:ext cx="3000000" cy="3000000"/>
        </p:xfrm>
        <a:graphic>
          <a:graphicData uri="http://schemas.openxmlformats.org/drawingml/2006/table">
            <a:tbl>
              <a:tblPr bandRow="1" firstRow="1">
                <a:noFill/>
                <a:tableStyleId>{08E132B2-34EC-47FD-AF40-952783DA8FBC}</a:tableStyleId>
              </a:tblPr>
              <a:tblGrid>
                <a:gridCol w="1299550"/>
                <a:gridCol w="4873425"/>
              </a:tblGrid>
              <a:tr h="647725">
                <a:tc>
                  <a:txBody>
                    <a:bodyPr/>
                    <a:lstStyle/>
                    <a:p>
                      <a:pPr indent="0" lvl="0" marL="0" marR="0" rtl="0" algn="ctr">
                        <a:spcBef>
                          <a:spcPts val="0"/>
                        </a:spcBef>
                        <a:spcAft>
                          <a:spcPts val="0"/>
                        </a:spcAft>
                        <a:buNone/>
                      </a:pPr>
                      <a:r>
                        <a:rPr lang="en-US">
                          <a:solidFill>
                            <a:schemeClr val="dk1"/>
                          </a:solidFill>
                          <a:latin typeface="Inder"/>
                          <a:ea typeface="Inder"/>
                          <a:cs typeface="Inder"/>
                          <a:sym typeface="Inder"/>
                        </a:rPr>
                        <a:t>Morning Walking</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marR="0" rtl="0" algn="l">
                        <a:spcBef>
                          <a:spcPts val="0"/>
                        </a:spcBef>
                        <a:spcAft>
                          <a:spcPts val="0"/>
                        </a:spcAft>
                        <a:buNone/>
                      </a:pPr>
                      <a:r>
                        <a:rPr b="0" lang="en-US" sz="1100">
                          <a:solidFill>
                            <a:schemeClr val="dk1"/>
                          </a:solidFill>
                          <a:latin typeface="Inder"/>
                          <a:ea typeface="Inder"/>
                          <a:cs typeface="Inder"/>
                          <a:sym typeface="Inder"/>
                        </a:rPr>
                        <a:t>Tuesdays</a:t>
                      </a:r>
                      <a:r>
                        <a:rPr b="0" lang="en-US" sz="1100">
                          <a:solidFill>
                            <a:schemeClr val="dk1"/>
                          </a:solidFill>
                          <a:latin typeface="Inder"/>
                          <a:ea typeface="Inder"/>
                          <a:cs typeface="Inder"/>
                          <a:sym typeface="Inder"/>
                        </a:rPr>
                        <a:t>, between 7:25-7:45.  It is starting to get cooler outside, please send students with warmer clothes on these days.  We will go outside as long as the “feels like” temp is 20 degrees.</a:t>
                      </a:r>
                      <a:endParaRPr b="0" sz="11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640075">
                <a:tc>
                  <a:txBody>
                    <a:bodyPr/>
                    <a:lstStyle/>
                    <a:p>
                      <a:pPr indent="0" lvl="0" marL="0" marR="0" rtl="0" algn="ctr">
                        <a:spcBef>
                          <a:spcPts val="0"/>
                        </a:spcBef>
                        <a:spcAft>
                          <a:spcPts val="0"/>
                        </a:spcAft>
                        <a:buNone/>
                      </a:pPr>
                      <a:r>
                        <a:rPr b="1" lang="en-US">
                          <a:latin typeface="Inder"/>
                          <a:ea typeface="Inder"/>
                          <a:cs typeface="Inder"/>
                          <a:sym typeface="Inder"/>
                        </a:rPr>
                        <a:t>Tennis Shoes</a:t>
                      </a:r>
                      <a:endParaRPr b="1"/>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1100">
                          <a:latin typeface="Inder"/>
                          <a:ea typeface="Inder"/>
                          <a:cs typeface="Inder"/>
                          <a:sym typeface="Inder"/>
                        </a:rPr>
                        <a:t>NECESSARY FOR PE SAFETY - Please try to send your student to school with tennis shoes on PE days.  Tennis shoes allow for safe and balanced movement.</a:t>
                      </a:r>
                      <a:endParaRPr b="0" sz="11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0075">
                <a:tc>
                  <a:txBody>
                    <a:bodyPr/>
                    <a:lstStyle/>
                    <a:p>
                      <a:pPr indent="0" lvl="0" marL="0" marR="0" rtl="0" algn="ctr">
                        <a:spcBef>
                          <a:spcPts val="0"/>
                        </a:spcBef>
                        <a:spcAft>
                          <a:spcPts val="0"/>
                        </a:spcAft>
                        <a:buNone/>
                      </a:pPr>
                      <a:r>
                        <a:rPr b="1" lang="en-US">
                          <a:latin typeface="Inder"/>
                          <a:ea typeface="Inder"/>
                          <a:cs typeface="Inder"/>
                          <a:sym typeface="Inder"/>
                        </a:rPr>
                        <a:t>Cross Country Run</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100">
                          <a:latin typeface="Inder"/>
                          <a:ea typeface="Inder"/>
                          <a:cs typeface="Inder"/>
                          <a:sym typeface="Inder"/>
                        </a:rPr>
                        <a:t>When: Sunday, November 3</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Where: Cole County Park</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Register - 1:00 pm; Girls - 2:00 pm; Boys - 2:20 pm</a:t>
                      </a:r>
                      <a:endParaRPr sz="11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0075">
                <a:tc>
                  <a:txBody>
                    <a:bodyPr/>
                    <a:lstStyle/>
                    <a:p>
                      <a:pPr indent="0" lvl="0" marL="0" marR="0" rtl="0" algn="ctr">
                        <a:spcBef>
                          <a:spcPts val="0"/>
                        </a:spcBef>
                        <a:spcAft>
                          <a:spcPts val="0"/>
                        </a:spcAft>
                        <a:buNone/>
                      </a:pPr>
                      <a:r>
                        <a:rPr b="1" lang="en-US">
                          <a:latin typeface="Inder"/>
                          <a:ea typeface="Inder"/>
                          <a:cs typeface="Inder"/>
                          <a:sym typeface="Inder"/>
                        </a:rPr>
                        <a:t>Shoe Tying</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100">
                          <a:latin typeface="Inder"/>
                          <a:ea typeface="Inder"/>
                          <a:cs typeface="Inder"/>
                          <a:sym typeface="Inder"/>
                        </a:rPr>
                        <a:t>Several of the students have learned how to successfully tie their shoes!  SO PROUD and SO REWARDING!  There are several others who are still working on this skill.  Entirely okay, since this is a TRICKY concept.  Can definitely continue to work on this skill at home! </a:t>
                      </a:r>
                      <a:endParaRPr sz="11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8" name="Shape 138"/>
        <p:cNvGrpSpPr/>
        <p:nvPr/>
      </p:nvGrpSpPr>
      <p:grpSpPr>
        <a:xfrm>
          <a:off x="0" y="0"/>
          <a:ext cx="0" cy="0"/>
          <a:chOff x="0" y="0"/>
          <a:chExt cx="0" cy="0"/>
        </a:xfrm>
      </p:grpSpPr>
      <p:sp>
        <p:nvSpPr>
          <p:cNvPr id="139" name="Google Shape;139;p16"/>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0" name="Google Shape;140;p16"/>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1" name="Google Shape;141;p16"/>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2" name="Google Shape;142;p16"/>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3" name="Google Shape;143;p16"/>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44" name="Google Shape;144;p16"/>
          <p:cNvSpPr txBox="1"/>
          <p:nvPr/>
        </p:nvSpPr>
        <p:spPr>
          <a:xfrm>
            <a:off x="442863" y="2435230"/>
            <a:ext cx="3288900" cy="13854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Physical Fitness Testing - Mile, Arm Hang, Sit and Reach, Curl-Ups</a:t>
            </a:r>
            <a:endParaRPr>
              <a:solidFill>
                <a:schemeClr val="dk1"/>
              </a:solidFill>
              <a:latin typeface="Inder"/>
              <a:ea typeface="Inder"/>
              <a:cs typeface="Inder"/>
              <a:sym typeface="Inder"/>
            </a:endParaRPr>
          </a:p>
          <a:p>
            <a:pPr indent="0" lvl="0" marL="457200" marR="0" rtl="0" algn="l">
              <a:lnSpc>
                <a:spcPct val="100000"/>
              </a:lnSpc>
              <a:spcBef>
                <a:spcPts val="0"/>
              </a:spcBef>
              <a:spcAft>
                <a:spcPts val="0"/>
              </a:spcAft>
              <a:buNone/>
            </a:pPr>
            <a:r>
              <a:t/>
            </a:r>
            <a:endParaRPr>
              <a:solidFill>
                <a:schemeClr val="dk1"/>
              </a:solidFill>
              <a:latin typeface="Inder"/>
              <a:ea typeface="Inder"/>
              <a:cs typeface="Inder"/>
              <a:sym typeface="Inder"/>
            </a:endParaRPr>
          </a:p>
          <a:p>
            <a:pPr indent="-285750" lvl="0" marL="285750" marR="0" rtl="0" algn="l">
              <a:lnSpc>
                <a:spcPct val="1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Fitness Concepts</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a:p>
        </p:txBody>
      </p:sp>
      <p:sp>
        <p:nvSpPr>
          <p:cNvPr id="145" name="Google Shape;145;p16"/>
          <p:cNvSpPr txBox="1"/>
          <p:nvPr/>
        </p:nvSpPr>
        <p:spPr>
          <a:xfrm>
            <a:off x="3986775" y="2441435"/>
            <a:ext cx="3115500" cy="16008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Nutrition - Focus on Fruits - Health Benefits of Fruits</a:t>
            </a:r>
            <a:endParaRPr>
              <a:solidFill>
                <a:schemeClr val="dk1"/>
              </a:solidFill>
              <a:latin typeface="Inder"/>
              <a:ea typeface="Inder"/>
              <a:cs typeface="Inder"/>
              <a:sym typeface="Inder"/>
            </a:endParaRPr>
          </a:p>
          <a:p>
            <a:pPr indent="0" lvl="0" marL="457200" marR="0" rtl="0" algn="l">
              <a:lnSpc>
                <a:spcPct val="100000"/>
              </a:lnSpc>
              <a:spcBef>
                <a:spcPts val="0"/>
              </a:spcBef>
              <a:spcAft>
                <a:spcPts val="0"/>
              </a:spcAft>
              <a:buNone/>
            </a:pPr>
            <a:r>
              <a:t/>
            </a:r>
            <a:endParaRPr>
              <a:solidFill>
                <a:schemeClr val="dk1"/>
              </a:solidFill>
              <a:latin typeface="Inder"/>
              <a:ea typeface="Inder"/>
              <a:cs typeface="Inder"/>
              <a:sym typeface="Inder"/>
            </a:endParaRPr>
          </a:p>
          <a:p>
            <a:pPr indent="-285750" lvl="0" marL="285750" marR="0" rtl="0" algn="l">
              <a:lnSpc>
                <a:spcPct val="2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Skeletal System</a:t>
            </a:r>
            <a:endParaRPr>
              <a:solidFill>
                <a:schemeClr val="dk1"/>
              </a:solidFill>
              <a:latin typeface="Inder"/>
              <a:ea typeface="Inder"/>
              <a:cs typeface="Inder"/>
              <a:sym typeface="Inder"/>
            </a:endParaRPr>
          </a:p>
          <a:p>
            <a:pPr indent="-285750" lvl="0" marL="285750" marR="0" rtl="0" algn="l">
              <a:lnSpc>
                <a:spcPct val="1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Bone Identification - Skull, Ribs, Femur, Patella, Pelvis</a:t>
            </a:r>
            <a:endParaRPr>
              <a:solidFill>
                <a:schemeClr val="dk1"/>
              </a:solidFill>
              <a:latin typeface="Inder"/>
              <a:ea typeface="Inder"/>
              <a:cs typeface="Inder"/>
              <a:sym typeface="Inder"/>
            </a:endParaRPr>
          </a:p>
        </p:txBody>
      </p:sp>
      <p:sp>
        <p:nvSpPr>
          <p:cNvPr id="146" name="Google Shape;146;p16"/>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graphicFrame>
        <p:nvGraphicFramePr>
          <p:cNvPr id="147" name="Google Shape;147;p16"/>
          <p:cNvGraphicFramePr/>
          <p:nvPr/>
        </p:nvGraphicFramePr>
        <p:xfrm>
          <a:off x="776999" y="5491723"/>
          <a:ext cx="3000000" cy="3000000"/>
        </p:xfrm>
        <a:graphic>
          <a:graphicData uri="http://schemas.openxmlformats.org/drawingml/2006/table">
            <a:tbl>
              <a:tblPr bandRow="1" firstRow="1">
                <a:noFill/>
                <a:tableStyleId>{08E132B2-34EC-47FD-AF40-952783DA8FBC}</a:tableStyleId>
              </a:tblPr>
              <a:tblGrid>
                <a:gridCol w="1299550"/>
                <a:gridCol w="4873425"/>
              </a:tblGrid>
              <a:tr h="512650">
                <a:tc>
                  <a:txBody>
                    <a:bodyPr/>
                    <a:lstStyle/>
                    <a:p>
                      <a:pPr indent="0" lvl="0" marL="0" marR="0" rtl="0" algn="ctr">
                        <a:spcBef>
                          <a:spcPts val="0"/>
                        </a:spcBef>
                        <a:spcAft>
                          <a:spcPts val="0"/>
                        </a:spcAft>
                        <a:buNone/>
                      </a:pPr>
                      <a:r>
                        <a:rPr lang="en-US">
                          <a:solidFill>
                            <a:schemeClr val="dk1"/>
                          </a:solidFill>
                          <a:latin typeface="Inder"/>
                          <a:ea typeface="Inder"/>
                          <a:cs typeface="Inder"/>
                          <a:sym typeface="Inder"/>
                        </a:rPr>
                        <a:t>Morning Walking</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rtl="0" algn="l">
                        <a:spcBef>
                          <a:spcPts val="0"/>
                        </a:spcBef>
                        <a:spcAft>
                          <a:spcPts val="0"/>
                        </a:spcAft>
                        <a:buNone/>
                      </a:pPr>
                      <a:r>
                        <a:rPr b="0" lang="en-US" sz="1100">
                          <a:solidFill>
                            <a:schemeClr val="dk1"/>
                          </a:solidFill>
                          <a:latin typeface="Inder"/>
                          <a:ea typeface="Inder"/>
                          <a:cs typeface="Inder"/>
                          <a:sym typeface="Inder"/>
                        </a:rPr>
                        <a:t>Wednesdays</a:t>
                      </a:r>
                      <a:r>
                        <a:rPr b="0" lang="en-US" sz="1100">
                          <a:solidFill>
                            <a:schemeClr val="dk1"/>
                          </a:solidFill>
                          <a:latin typeface="Inder"/>
                          <a:ea typeface="Inder"/>
                          <a:cs typeface="Inder"/>
                          <a:sym typeface="Inder"/>
                        </a:rPr>
                        <a:t>, between 7:25-7:45.  It is starting to get cooler outside, please send students with warmer clothes on these days.  We will go outside as long as the “feels like” temp is 20 degrees.</a:t>
                      </a:r>
                      <a:endParaRPr b="0" sz="11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647575">
                <a:tc>
                  <a:txBody>
                    <a:bodyPr/>
                    <a:lstStyle/>
                    <a:p>
                      <a:pPr indent="0" lvl="0" marL="0" marR="0" rtl="0" algn="ctr">
                        <a:spcBef>
                          <a:spcPts val="0"/>
                        </a:spcBef>
                        <a:spcAft>
                          <a:spcPts val="0"/>
                        </a:spcAft>
                        <a:buNone/>
                      </a:pPr>
                      <a:r>
                        <a:rPr b="1" lang="en-US">
                          <a:latin typeface="Inder"/>
                          <a:ea typeface="Inder"/>
                          <a:cs typeface="Inder"/>
                          <a:sym typeface="Inder"/>
                        </a:rPr>
                        <a:t>Tennis Shoes</a:t>
                      </a:r>
                      <a:endParaRPr b="1"/>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1100">
                          <a:latin typeface="Inder"/>
                          <a:ea typeface="Inder"/>
                          <a:cs typeface="Inder"/>
                          <a:sym typeface="Inder"/>
                        </a:rPr>
                        <a:t>NECESSARY FOR PE SAFETY - Please try to send your student to school with tennis shoes on PE days.  Tennis shoes allow for safe and balanced movement.</a:t>
                      </a:r>
                      <a:endParaRPr b="0" sz="11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728500">
                <a:tc>
                  <a:txBody>
                    <a:bodyPr/>
                    <a:lstStyle/>
                    <a:p>
                      <a:pPr indent="0" lvl="0" marL="0" marR="0" rtl="0" algn="ctr">
                        <a:spcBef>
                          <a:spcPts val="0"/>
                        </a:spcBef>
                        <a:spcAft>
                          <a:spcPts val="0"/>
                        </a:spcAft>
                        <a:buNone/>
                      </a:pPr>
                      <a:r>
                        <a:rPr b="1" lang="en-US">
                          <a:latin typeface="Inder"/>
                          <a:ea typeface="Inder"/>
                          <a:cs typeface="Inder"/>
                          <a:sym typeface="Inder"/>
                        </a:rPr>
                        <a:t>Cross Country Run</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100">
                          <a:latin typeface="Inder"/>
                          <a:ea typeface="Inder"/>
                          <a:cs typeface="Inder"/>
                          <a:sym typeface="Inder"/>
                        </a:rPr>
                        <a:t>When: Sunday, November 3</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Where: Cole County Park</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Register - 1:00 pm; Girls - 2:00 pm; Boys - 2:20 pm</a:t>
                      </a:r>
                      <a:endParaRPr sz="11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836425">
                <a:tc>
                  <a:txBody>
                    <a:bodyPr/>
                    <a:lstStyle/>
                    <a:p>
                      <a:pPr indent="0" lvl="0" marL="0" marR="0" rtl="0" algn="ctr">
                        <a:spcBef>
                          <a:spcPts val="0"/>
                        </a:spcBef>
                        <a:spcAft>
                          <a:spcPts val="0"/>
                        </a:spcAft>
                        <a:buNone/>
                      </a:pPr>
                      <a:r>
                        <a:rPr b="1" lang="en-US">
                          <a:latin typeface="Inder"/>
                          <a:ea typeface="Inder"/>
                          <a:cs typeface="Inder"/>
                          <a:sym typeface="Inder"/>
                        </a:rPr>
                        <a:t>Fitness Testing</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100">
                          <a:latin typeface="Inder"/>
                          <a:ea typeface="Inder"/>
                          <a:cs typeface="Inder"/>
                          <a:sym typeface="Inder"/>
                        </a:rPr>
                        <a:t>A Group - Mile (10/31); Arm Hang/Sit &amp; Reach (11/6); Curl-Ups (11/13)</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B Group - Mile (10/30); Arm Hang/Sit &amp; Reach (11/5); Curl-Ups (11/12)</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C Group - Mile (10/29); Arm Hang/Sit &amp; Reach (11/4); Curl-Ups (11/8)</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D Group - Mile (11/1); Arm Hang /Sit &amp; Reach (11/7); Curl-Ups (11/14)</a:t>
                      </a:r>
                      <a:endParaRPr sz="11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
        <p:nvSpPr>
          <p:cNvPr id="148" name="Google Shape;148;p16"/>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3</a:t>
            </a:r>
            <a:endParaRPr b="1" sz="2100" u="sng"/>
          </a:p>
        </p:txBody>
      </p:sp>
      <p:sp>
        <p:nvSpPr>
          <p:cNvPr id="149" name="Google Shape;149;p16"/>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50" name="Google Shape;150;p16"/>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51" name="Google Shape;151;p16"/>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THIRD </a:t>
            </a:r>
            <a:r>
              <a:rPr b="1" lang="en-US" sz="5400">
                <a:solidFill>
                  <a:schemeClr val="lt1"/>
                </a:solidFill>
                <a:latin typeface="Amatic SC"/>
                <a:ea typeface="Amatic SC"/>
                <a:cs typeface="Amatic SC"/>
                <a:sym typeface="Amatic SC"/>
              </a:rPr>
              <a:t>GRADE PE NEWS</a:t>
            </a:r>
            <a:endParaRPr b="1" sz="6600">
              <a:solidFill>
                <a:schemeClr val="lt1"/>
              </a:solidFill>
              <a:latin typeface="Amatic SC"/>
              <a:ea typeface="Amatic SC"/>
              <a:cs typeface="Amatic SC"/>
              <a:sym typeface="Amatic SC"/>
            </a:endParaRPr>
          </a:p>
        </p:txBody>
      </p:sp>
      <p:sp>
        <p:nvSpPr>
          <p:cNvPr id="152" name="Google Shape;152;p16"/>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6" name="Shape 156"/>
        <p:cNvGrpSpPr/>
        <p:nvPr/>
      </p:nvGrpSpPr>
      <p:grpSpPr>
        <a:xfrm>
          <a:off x="0" y="0"/>
          <a:ext cx="0" cy="0"/>
          <a:chOff x="0" y="0"/>
          <a:chExt cx="0" cy="0"/>
        </a:xfrm>
      </p:grpSpPr>
      <p:sp>
        <p:nvSpPr>
          <p:cNvPr id="157" name="Google Shape;157;p17"/>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8" name="Google Shape;158;p17"/>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9" name="Google Shape;159;p17"/>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0" name="Google Shape;160;p17"/>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1" name="Google Shape;161;p17"/>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62" name="Google Shape;162;p17"/>
          <p:cNvSpPr txBox="1"/>
          <p:nvPr/>
        </p:nvSpPr>
        <p:spPr>
          <a:xfrm>
            <a:off x="442863" y="2435230"/>
            <a:ext cx="3288900" cy="3109200"/>
          </a:xfrm>
          <a:prstGeom prst="rect">
            <a:avLst/>
          </a:prstGeom>
          <a:noFill/>
          <a:ln>
            <a:noFill/>
          </a:ln>
        </p:spPr>
        <p:txBody>
          <a:bodyPr anchorCtr="0" anchor="t" bIns="45700" lIns="91425" spcFirstLastPara="1" rIns="91425" wrap="square" tIns="45700">
            <a:spAutoFit/>
          </a:bodyPr>
          <a:lstStyle/>
          <a:p>
            <a:pPr indent="-285750" lvl="0" marL="285750" rtl="0" algn="l">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Physical Fitness Testing - Mile, Arm Hang, Sit and Reach, Curl-Ups</a:t>
            </a:r>
            <a:endParaRPr>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a:solidFill>
                <a:schemeClr val="dk1"/>
              </a:solidFill>
              <a:latin typeface="Inder"/>
              <a:ea typeface="Inder"/>
              <a:cs typeface="Inder"/>
              <a:sym typeface="Inder"/>
            </a:endParaRPr>
          </a:p>
          <a:p>
            <a:pPr indent="-285750" lvl="0" marL="285750" rtl="0" algn="l">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Fitness Concepts</a:t>
            </a:r>
            <a:endParaRPr>
              <a:solidFill>
                <a:schemeClr val="dk1"/>
              </a:solidFill>
              <a:latin typeface="Inder"/>
              <a:ea typeface="Inder"/>
              <a:cs typeface="Inder"/>
              <a:sym typeface="Inder"/>
            </a:endParaRPr>
          </a:p>
          <a:p>
            <a:pPr indent="0" lvl="0" marL="457200" rtl="0" algn="l">
              <a:spcBef>
                <a:spcPts val="0"/>
              </a:spcBef>
              <a:spcAft>
                <a:spcPts val="0"/>
              </a:spcAft>
              <a:buNone/>
            </a:pPr>
            <a:r>
              <a:t/>
            </a:r>
            <a:endParaRPr>
              <a:solidFill>
                <a:schemeClr val="dk1"/>
              </a:solidFill>
              <a:latin typeface="Inder"/>
              <a:ea typeface="Inder"/>
              <a:cs typeface="Inder"/>
              <a:sym typeface="Inder"/>
            </a:endParaRPr>
          </a:p>
          <a:p>
            <a:pPr indent="-285750" lvl="0" marL="285750" rtl="0" algn="l">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Components of Health Related Fitness - Aerobic Capacity, Flexibility, Muscular Strength, Muscular Endurance, Body Composition</a:t>
            </a:r>
            <a:endParaRPr>
              <a:solidFill>
                <a:schemeClr val="dk1"/>
              </a:solidFill>
              <a:latin typeface="Inder"/>
              <a:ea typeface="Inder"/>
              <a:cs typeface="Inder"/>
              <a:sym typeface="Inder"/>
            </a:endParaRPr>
          </a:p>
          <a:p>
            <a:pPr indent="0" lvl="0" marL="0" rtl="0" algn="l">
              <a:lnSpc>
                <a:spcPct val="200000"/>
              </a:lnSpc>
              <a:spcBef>
                <a:spcPts val="0"/>
              </a:spcBef>
              <a:spcAft>
                <a:spcPts val="0"/>
              </a:spcAft>
              <a:buClr>
                <a:schemeClr val="dk1"/>
              </a:buClr>
              <a:buSzPts val="1100"/>
              <a:buFont typeface="Arial"/>
              <a:buNone/>
            </a:pPr>
            <a:r>
              <a:t/>
            </a:r>
            <a:endParaRPr>
              <a:solidFill>
                <a:schemeClr val="dk1"/>
              </a:solidFill>
            </a:endParaRPr>
          </a:p>
          <a:p>
            <a:pPr indent="0" lvl="0" marL="0" marR="0" rtl="0" algn="l">
              <a:lnSpc>
                <a:spcPct val="200000"/>
              </a:lnSpc>
              <a:spcBef>
                <a:spcPts val="0"/>
              </a:spcBef>
              <a:spcAft>
                <a:spcPts val="0"/>
              </a:spcAft>
              <a:buNone/>
            </a:pPr>
            <a:r>
              <a:t/>
            </a:r>
            <a:endParaRPr>
              <a:solidFill>
                <a:schemeClr val="dk1"/>
              </a:solidFill>
              <a:latin typeface="Inder"/>
              <a:ea typeface="Inder"/>
              <a:cs typeface="Inder"/>
              <a:sym typeface="Inder"/>
            </a:endParaRPr>
          </a:p>
        </p:txBody>
      </p:sp>
      <p:sp>
        <p:nvSpPr>
          <p:cNvPr id="163" name="Google Shape;163;p17"/>
          <p:cNvSpPr txBox="1"/>
          <p:nvPr/>
        </p:nvSpPr>
        <p:spPr>
          <a:xfrm>
            <a:off x="3986775" y="2441435"/>
            <a:ext cx="3115500" cy="1600800"/>
          </a:xfrm>
          <a:prstGeom prst="rect">
            <a:avLst/>
          </a:prstGeom>
          <a:noFill/>
          <a:ln>
            <a:noFill/>
          </a:ln>
        </p:spPr>
        <p:txBody>
          <a:bodyPr anchorCtr="0" anchor="t" bIns="45700" lIns="91425" spcFirstLastPara="1" rIns="91425" wrap="square" tIns="45700">
            <a:spAutoFit/>
          </a:bodyPr>
          <a:lstStyle/>
          <a:p>
            <a:pPr indent="-285750" lvl="0" marL="285750" rtl="0" algn="l">
              <a:spcBef>
                <a:spcPts val="0"/>
              </a:spcBef>
              <a:spcAft>
                <a:spcPts val="0"/>
              </a:spcAft>
              <a:buClr>
                <a:schemeClr val="dk1"/>
              </a:buClr>
              <a:buSzPts val="1400"/>
              <a:buChar char="•"/>
            </a:pPr>
            <a:r>
              <a:rPr lang="en-US">
                <a:solidFill>
                  <a:schemeClr val="dk1"/>
                </a:solidFill>
                <a:latin typeface="Inder"/>
                <a:ea typeface="Inder"/>
                <a:cs typeface="Inder"/>
                <a:sym typeface="Inder"/>
              </a:rPr>
              <a:t>Nutrition - Focus on Fruits - Health Benefits of Fruits</a:t>
            </a:r>
            <a:endParaRPr>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a:solidFill>
                <a:schemeClr val="dk1"/>
              </a:solidFill>
              <a:latin typeface="Inder"/>
              <a:ea typeface="Inder"/>
              <a:cs typeface="Inder"/>
              <a:sym typeface="Inder"/>
            </a:endParaRPr>
          </a:p>
          <a:p>
            <a:pPr indent="-285750" lvl="0" marL="285750" rtl="0" algn="l">
              <a:lnSpc>
                <a:spcPct val="2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Skeletal System</a:t>
            </a:r>
            <a:endParaRPr>
              <a:solidFill>
                <a:schemeClr val="dk1"/>
              </a:solidFill>
              <a:latin typeface="Inder"/>
              <a:ea typeface="Inder"/>
              <a:cs typeface="Inder"/>
              <a:sym typeface="Inder"/>
            </a:endParaRPr>
          </a:p>
          <a:p>
            <a:pPr indent="-285750" lvl="0" marL="285750" rtl="0" algn="l">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Bone Identification - Skull, Ribs, Femur, Patella, Pelvis</a:t>
            </a:r>
            <a:endParaRPr>
              <a:solidFill>
                <a:schemeClr val="dk1"/>
              </a:solidFill>
              <a:latin typeface="Inder"/>
              <a:ea typeface="Inder"/>
              <a:cs typeface="Inder"/>
              <a:sym typeface="Inder"/>
            </a:endParaRPr>
          </a:p>
        </p:txBody>
      </p:sp>
      <p:sp>
        <p:nvSpPr>
          <p:cNvPr id="164" name="Google Shape;164;p17"/>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sp>
        <p:nvSpPr>
          <p:cNvPr id="165" name="Google Shape;165;p17"/>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3</a:t>
            </a:r>
            <a:endParaRPr b="1" sz="2100" u="sng"/>
          </a:p>
        </p:txBody>
      </p:sp>
      <p:sp>
        <p:nvSpPr>
          <p:cNvPr id="166" name="Google Shape;166;p17"/>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67" name="Google Shape;167;p17"/>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68" name="Google Shape;168;p17"/>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FOURTH</a:t>
            </a:r>
            <a:r>
              <a:rPr b="1" lang="en-US" sz="5400">
                <a:solidFill>
                  <a:schemeClr val="lt1"/>
                </a:solidFill>
                <a:latin typeface="Amatic SC"/>
                <a:ea typeface="Amatic SC"/>
                <a:cs typeface="Amatic SC"/>
                <a:sym typeface="Amatic SC"/>
              </a:rPr>
              <a:t> GRADE PE NEWS</a:t>
            </a:r>
            <a:endParaRPr b="1" sz="6600">
              <a:solidFill>
                <a:schemeClr val="lt1"/>
              </a:solidFill>
              <a:latin typeface="Amatic SC"/>
              <a:ea typeface="Amatic SC"/>
              <a:cs typeface="Amatic SC"/>
              <a:sym typeface="Amatic SC"/>
            </a:endParaRPr>
          </a:p>
        </p:txBody>
      </p:sp>
      <p:sp>
        <p:nvSpPr>
          <p:cNvPr id="169" name="Google Shape;169;p17"/>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graphicFrame>
        <p:nvGraphicFramePr>
          <p:cNvPr id="170" name="Google Shape;170;p17"/>
          <p:cNvGraphicFramePr/>
          <p:nvPr/>
        </p:nvGraphicFramePr>
        <p:xfrm>
          <a:off x="776999" y="5491723"/>
          <a:ext cx="3000000" cy="3000000"/>
        </p:xfrm>
        <a:graphic>
          <a:graphicData uri="http://schemas.openxmlformats.org/drawingml/2006/table">
            <a:tbl>
              <a:tblPr bandRow="1" firstRow="1">
                <a:noFill/>
                <a:tableStyleId>{08E132B2-34EC-47FD-AF40-952783DA8FBC}</a:tableStyleId>
              </a:tblPr>
              <a:tblGrid>
                <a:gridCol w="1299550"/>
                <a:gridCol w="4873425"/>
              </a:tblGrid>
              <a:tr h="512650">
                <a:tc>
                  <a:txBody>
                    <a:bodyPr/>
                    <a:lstStyle/>
                    <a:p>
                      <a:pPr indent="0" lvl="0" marL="0" marR="0" rtl="0" algn="ctr">
                        <a:spcBef>
                          <a:spcPts val="0"/>
                        </a:spcBef>
                        <a:spcAft>
                          <a:spcPts val="0"/>
                        </a:spcAft>
                        <a:buNone/>
                      </a:pPr>
                      <a:r>
                        <a:rPr lang="en-US">
                          <a:solidFill>
                            <a:schemeClr val="dk1"/>
                          </a:solidFill>
                          <a:latin typeface="Inder"/>
                          <a:ea typeface="Inder"/>
                          <a:cs typeface="Inder"/>
                          <a:sym typeface="Inder"/>
                        </a:rPr>
                        <a:t>Morning Walking</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rtl="0" algn="l">
                        <a:spcBef>
                          <a:spcPts val="0"/>
                        </a:spcBef>
                        <a:spcAft>
                          <a:spcPts val="0"/>
                        </a:spcAft>
                        <a:buNone/>
                      </a:pPr>
                      <a:r>
                        <a:rPr b="0" lang="en-US" sz="1100">
                          <a:solidFill>
                            <a:schemeClr val="dk1"/>
                          </a:solidFill>
                          <a:latin typeface="Inder"/>
                          <a:ea typeface="Inder"/>
                          <a:cs typeface="Inder"/>
                          <a:sym typeface="Inder"/>
                        </a:rPr>
                        <a:t>Thursdays</a:t>
                      </a:r>
                      <a:r>
                        <a:rPr b="0" lang="en-US" sz="1100">
                          <a:solidFill>
                            <a:schemeClr val="dk1"/>
                          </a:solidFill>
                          <a:latin typeface="Inder"/>
                          <a:ea typeface="Inder"/>
                          <a:cs typeface="Inder"/>
                          <a:sym typeface="Inder"/>
                        </a:rPr>
                        <a:t>, between 7:25-7:45.  It is starting to get cooler outside, please send students with warmer clothes on these days.  We will go outside as long as the “feels like” temp is 20 degrees.</a:t>
                      </a:r>
                      <a:endParaRPr b="0" sz="11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647575">
                <a:tc>
                  <a:txBody>
                    <a:bodyPr/>
                    <a:lstStyle/>
                    <a:p>
                      <a:pPr indent="0" lvl="0" marL="0" marR="0" rtl="0" algn="ctr">
                        <a:spcBef>
                          <a:spcPts val="0"/>
                        </a:spcBef>
                        <a:spcAft>
                          <a:spcPts val="0"/>
                        </a:spcAft>
                        <a:buNone/>
                      </a:pPr>
                      <a:r>
                        <a:rPr b="1" lang="en-US">
                          <a:latin typeface="Inder"/>
                          <a:ea typeface="Inder"/>
                          <a:cs typeface="Inder"/>
                          <a:sym typeface="Inder"/>
                        </a:rPr>
                        <a:t>Tennis Shoes</a:t>
                      </a:r>
                      <a:endParaRPr b="1"/>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1100">
                          <a:latin typeface="Inder"/>
                          <a:ea typeface="Inder"/>
                          <a:cs typeface="Inder"/>
                          <a:sym typeface="Inder"/>
                        </a:rPr>
                        <a:t>NECESSARY FOR PE SAFETY - Please try to send your student to school with tennis shoes on PE days.  Tennis shoes allow for safe and balanced movement.</a:t>
                      </a:r>
                      <a:endParaRPr b="0" sz="11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728500">
                <a:tc>
                  <a:txBody>
                    <a:bodyPr/>
                    <a:lstStyle/>
                    <a:p>
                      <a:pPr indent="0" lvl="0" marL="0" marR="0" rtl="0" algn="ctr">
                        <a:spcBef>
                          <a:spcPts val="0"/>
                        </a:spcBef>
                        <a:spcAft>
                          <a:spcPts val="0"/>
                        </a:spcAft>
                        <a:buNone/>
                      </a:pPr>
                      <a:r>
                        <a:rPr b="1" lang="en-US">
                          <a:latin typeface="Inder"/>
                          <a:ea typeface="Inder"/>
                          <a:cs typeface="Inder"/>
                          <a:sym typeface="Inder"/>
                        </a:rPr>
                        <a:t>Cross Country Run</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100">
                          <a:latin typeface="Inder"/>
                          <a:ea typeface="Inder"/>
                          <a:cs typeface="Inder"/>
                          <a:sym typeface="Inder"/>
                        </a:rPr>
                        <a:t>When: Sunday, November 3</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Where: Cole County Park</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Register - 1:00 pm; Girls - 2:00 pm; Boys - 2:20 pm</a:t>
                      </a:r>
                      <a:endParaRPr sz="11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836425">
                <a:tc>
                  <a:txBody>
                    <a:bodyPr/>
                    <a:lstStyle/>
                    <a:p>
                      <a:pPr indent="0" lvl="0" marL="0" marR="0" rtl="0" algn="ctr">
                        <a:spcBef>
                          <a:spcPts val="0"/>
                        </a:spcBef>
                        <a:spcAft>
                          <a:spcPts val="0"/>
                        </a:spcAft>
                        <a:buNone/>
                      </a:pPr>
                      <a:r>
                        <a:rPr b="1" lang="en-US">
                          <a:latin typeface="Inder"/>
                          <a:ea typeface="Inder"/>
                          <a:cs typeface="Inder"/>
                          <a:sym typeface="Inder"/>
                        </a:rPr>
                        <a:t>Fitness Testing</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100">
                          <a:latin typeface="Inder"/>
                          <a:ea typeface="Inder"/>
                          <a:cs typeface="Inder"/>
                          <a:sym typeface="Inder"/>
                        </a:rPr>
                        <a:t>A Group - Mile (10/31); Arm Hang/Sit &amp; Reach (11/6); Curl-Ups (11/13)</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B Group - Mile (10/30); Arm Hang/Sit &amp; Reach (11/5); Curl-Ups (11/12)</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C Group - Mile (10/29); Arm Hang/Sit &amp; Reach (11/4); Curl-Ups (11/8)</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D Group - Mile (11/1); Arm Hang /Sit &amp; Reach (11/7); Curl-Ups (11/14)</a:t>
                      </a:r>
                      <a:endParaRPr sz="11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4" name="Shape 174"/>
        <p:cNvGrpSpPr/>
        <p:nvPr/>
      </p:nvGrpSpPr>
      <p:grpSpPr>
        <a:xfrm>
          <a:off x="0" y="0"/>
          <a:ext cx="0" cy="0"/>
          <a:chOff x="0" y="0"/>
          <a:chExt cx="0" cy="0"/>
        </a:xfrm>
      </p:grpSpPr>
      <p:sp>
        <p:nvSpPr>
          <p:cNvPr id="175" name="Google Shape;175;p18"/>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6" name="Google Shape;176;p18"/>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7" name="Google Shape;177;p18"/>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8" name="Google Shape;178;p18"/>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9" name="Google Shape;179;p18"/>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80" name="Google Shape;180;p18"/>
          <p:cNvSpPr txBox="1"/>
          <p:nvPr/>
        </p:nvSpPr>
        <p:spPr>
          <a:xfrm>
            <a:off x="442863" y="2435230"/>
            <a:ext cx="3288900" cy="2709000"/>
          </a:xfrm>
          <a:prstGeom prst="rect">
            <a:avLst/>
          </a:prstGeom>
          <a:noFill/>
          <a:ln>
            <a:noFill/>
          </a:ln>
        </p:spPr>
        <p:txBody>
          <a:bodyPr anchorCtr="0" anchor="t" bIns="45700" lIns="91425" spcFirstLastPara="1" rIns="91425" wrap="square" tIns="45700">
            <a:spAutoFit/>
          </a:bodyPr>
          <a:lstStyle/>
          <a:p>
            <a:pPr indent="-273050" lvl="0" marL="28575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Physical Fitness Testing - Mile, Arm Hang, Sit and Reach, Curl-Ups</a:t>
            </a:r>
            <a:endParaRPr sz="1200">
              <a:solidFill>
                <a:schemeClr val="dk1"/>
              </a:solidFill>
              <a:latin typeface="Inder"/>
              <a:ea typeface="Inder"/>
              <a:cs typeface="Inder"/>
              <a:sym typeface="Inder"/>
            </a:endParaRPr>
          </a:p>
          <a:p>
            <a:pPr indent="0" lvl="0" marL="457200" rtl="0" algn="l">
              <a:spcBef>
                <a:spcPts val="0"/>
              </a:spcBef>
              <a:spcAft>
                <a:spcPts val="0"/>
              </a:spcAft>
              <a:buNone/>
            </a:pPr>
            <a:r>
              <a:t/>
            </a:r>
            <a:endParaRPr sz="1200">
              <a:solidFill>
                <a:schemeClr val="dk1"/>
              </a:solidFill>
              <a:latin typeface="Inder"/>
              <a:ea typeface="Inder"/>
              <a:cs typeface="Inder"/>
              <a:sym typeface="Inder"/>
            </a:endParaRPr>
          </a:p>
          <a:p>
            <a:pPr indent="-273050" lvl="0" marL="28575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Fitness Goal Setting - Working on setting MANAGEABLE goals for each of our assessments.</a:t>
            </a:r>
            <a:endParaRPr sz="12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a:p>
            <a:pPr indent="-273050" lvl="0" marL="28575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Fitness Concepts</a:t>
            </a:r>
            <a:endParaRPr sz="12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a:p>
            <a:pPr indent="-273050" lvl="0" marL="28575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Components of Health Related Fitness - Aerobic Capacity, Flexibility, Muscular Strength, Muscular Endurance, Body Composition</a:t>
            </a:r>
            <a:endParaRPr sz="1200">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a:solidFill>
                <a:schemeClr val="dk1"/>
              </a:solidFill>
              <a:latin typeface="Inder"/>
              <a:ea typeface="Inder"/>
              <a:cs typeface="Inder"/>
              <a:sym typeface="Inder"/>
            </a:endParaRPr>
          </a:p>
        </p:txBody>
      </p:sp>
      <p:sp>
        <p:nvSpPr>
          <p:cNvPr id="181" name="Google Shape;181;p18"/>
          <p:cNvSpPr txBox="1"/>
          <p:nvPr/>
        </p:nvSpPr>
        <p:spPr>
          <a:xfrm>
            <a:off x="3986775" y="2441435"/>
            <a:ext cx="3115500" cy="2508900"/>
          </a:xfrm>
          <a:prstGeom prst="rect">
            <a:avLst/>
          </a:prstGeom>
          <a:noFill/>
          <a:ln>
            <a:noFill/>
          </a:ln>
        </p:spPr>
        <p:txBody>
          <a:bodyPr anchorCtr="0" anchor="t" bIns="45700" lIns="91425" spcFirstLastPara="1" rIns="91425" wrap="square" tIns="45700">
            <a:spAutoFit/>
          </a:bodyPr>
          <a:lstStyle/>
          <a:p>
            <a:pPr indent="-279400" lvl="0" marL="285750" rtl="0" algn="l">
              <a:spcBef>
                <a:spcPts val="0"/>
              </a:spcBef>
              <a:spcAft>
                <a:spcPts val="0"/>
              </a:spcAft>
              <a:buClr>
                <a:schemeClr val="dk1"/>
              </a:buClr>
              <a:buSzPts val="1300"/>
              <a:buChar char="•"/>
            </a:pPr>
            <a:r>
              <a:rPr lang="en-US" sz="1300">
                <a:solidFill>
                  <a:schemeClr val="dk1"/>
                </a:solidFill>
                <a:latin typeface="Inder"/>
                <a:ea typeface="Inder"/>
                <a:cs typeface="Inder"/>
                <a:sym typeface="Inder"/>
              </a:rPr>
              <a:t>Nutrition - Focus on Fruits - Health Benefits of Fruits</a:t>
            </a:r>
            <a:endParaRPr sz="13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300">
              <a:solidFill>
                <a:schemeClr val="dk1"/>
              </a:solidFill>
              <a:latin typeface="Inder"/>
              <a:ea typeface="Inder"/>
              <a:cs typeface="Inder"/>
              <a:sym typeface="Inder"/>
            </a:endParaRPr>
          </a:p>
          <a:p>
            <a:pPr indent="-279400" lvl="0" marL="285750" rtl="0" algn="l">
              <a:lnSpc>
                <a:spcPct val="200000"/>
              </a:lnSpc>
              <a:spcBef>
                <a:spcPts val="0"/>
              </a:spcBef>
              <a:spcAft>
                <a:spcPts val="0"/>
              </a:spcAft>
              <a:buClr>
                <a:schemeClr val="dk1"/>
              </a:buClr>
              <a:buSzPts val="1300"/>
              <a:buFont typeface="Inder"/>
              <a:buChar char="•"/>
            </a:pPr>
            <a:r>
              <a:rPr lang="en-US" sz="1300">
                <a:solidFill>
                  <a:schemeClr val="dk1"/>
                </a:solidFill>
                <a:latin typeface="Inder"/>
                <a:ea typeface="Inder"/>
                <a:cs typeface="Inder"/>
                <a:sym typeface="Inder"/>
              </a:rPr>
              <a:t>Skeletal System</a:t>
            </a:r>
            <a:endParaRPr sz="1300">
              <a:solidFill>
                <a:schemeClr val="dk1"/>
              </a:solidFill>
              <a:latin typeface="Inder"/>
              <a:ea typeface="Inder"/>
              <a:cs typeface="Inder"/>
              <a:sym typeface="Inder"/>
            </a:endParaRPr>
          </a:p>
          <a:p>
            <a:pPr indent="-279400" lvl="0" marL="285750" rtl="0" algn="l">
              <a:spcBef>
                <a:spcPts val="0"/>
              </a:spcBef>
              <a:spcAft>
                <a:spcPts val="0"/>
              </a:spcAft>
              <a:buClr>
                <a:schemeClr val="dk1"/>
              </a:buClr>
              <a:buSzPts val="1300"/>
              <a:buFont typeface="Inder"/>
              <a:buChar char="•"/>
            </a:pPr>
            <a:r>
              <a:rPr lang="en-US" sz="1300">
                <a:solidFill>
                  <a:schemeClr val="dk1"/>
                </a:solidFill>
                <a:latin typeface="Inder"/>
                <a:ea typeface="Inder"/>
                <a:cs typeface="Inder"/>
                <a:sym typeface="Inder"/>
              </a:rPr>
              <a:t>Bone Identification - Skull, Ribs, Femur, Patella, Pelvis</a:t>
            </a:r>
            <a:endParaRPr sz="1300">
              <a:solidFill>
                <a:schemeClr val="dk1"/>
              </a:solidFill>
              <a:latin typeface="Inder"/>
              <a:ea typeface="Inder"/>
              <a:cs typeface="Inder"/>
              <a:sym typeface="Inder"/>
            </a:endParaRPr>
          </a:p>
          <a:p>
            <a:pPr indent="0" lvl="0" marL="457200" rtl="0" algn="l">
              <a:spcBef>
                <a:spcPts val="0"/>
              </a:spcBef>
              <a:spcAft>
                <a:spcPts val="0"/>
              </a:spcAft>
              <a:buNone/>
            </a:pPr>
            <a:r>
              <a:t/>
            </a:r>
            <a:endParaRPr sz="1300">
              <a:solidFill>
                <a:schemeClr val="dk1"/>
              </a:solidFill>
              <a:latin typeface="Inder"/>
              <a:ea typeface="Inder"/>
              <a:cs typeface="Inder"/>
              <a:sym typeface="Inder"/>
            </a:endParaRPr>
          </a:p>
          <a:p>
            <a:pPr indent="-279400" lvl="0" marL="285750" rtl="0" algn="l">
              <a:spcBef>
                <a:spcPts val="0"/>
              </a:spcBef>
              <a:spcAft>
                <a:spcPts val="0"/>
              </a:spcAft>
              <a:buClr>
                <a:schemeClr val="dk1"/>
              </a:buClr>
              <a:buSzPts val="1300"/>
              <a:buFont typeface="Inder"/>
              <a:buChar char="•"/>
            </a:pPr>
            <a:r>
              <a:rPr lang="en-US" sz="1300" u="sng">
                <a:solidFill>
                  <a:schemeClr val="dk1"/>
                </a:solidFill>
                <a:latin typeface="Inder"/>
                <a:ea typeface="Inder"/>
                <a:cs typeface="Inder"/>
                <a:sym typeface="Inder"/>
              </a:rPr>
              <a:t>Bone Identification Checkpoint</a:t>
            </a:r>
            <a:r>
              <a:rPr lang="en-US" sz="1300">
                <a:solidFill>
                  <a:schemeClr val="dk1"/>
                </a:solidFill>
                <a:latin typeface="Inder"/>
                <a:ea typeface="Inder"/>
                <a:cs typeface="Inder"/>
                <a:sym typeface="Inder"/>
              </a:rPr>
              <a:t> - A Group (11/19); B Group (11/18); C Group (11/15); D Group (11/20)</a:t>
            </a:r>
            <a:endParaRPr sz="1300">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a:solidFill>
                <a:schemeClr val="dk1"/>
              </a:solidFill>
              <a:latin typeface="Inder"/>
              <a:ea typeface="Inder"/>
              <a:cs typeface="Inder"/>
              <a:sym typeface="Inder"/>
            </a:endParaRPr>
          </a:p>
        </p:txBody>
      </p:sp>
      <p:sp>
        <p:nvSpPr>
          <p:cNvPr id="182" name="Google Shape;182;p18"/>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sp>
        <p:nvSpPr>
          <p:cNvPr id="183" name="Google Shape;183;p18"/>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3</a:t>
            </a:r>
            <a:endParaRPr b="1" sz="2100" u="sng"/>
          </a:p>
        </p:txBody>
      </p:sp>
      <p:sp>
        <p:nvSpPr>
          <p:cNvPr id="184" name="Google Shape;184;p18"/>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85" name="Google Shape;185;p18"/>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86" name="Google Shape;186;p18"/>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FIFTH </a:t>
            </a:r>
            <a:r>
              <a:rPr b="1" lang="en-US" sz="5400">
                <a:solidFill>
                  <a:schemeClr val="lt1"/>
                </a:solidFill>
                <a:latin typeface="Amatic SC"/>
                <a:ea typeface="Amatic SC"/>
                <a:cs typeface="Amatic SC"/>
                <a:sym typeface="Amatic SC"/>
              </a:rPr>
              <a:t>GRADE PE NEWS</a:t>
            </a:r>
            <a:endParaRPr b="1" sz="6600">
              <a:solidFill>
                <a:schemeClr val="lt1"/>
              </a:solidFill>
              <a:latin typeface="Amatic SC"/>
              <a:ea typeface="Amatic SC"/>
              <a:cs typeface="Amatic SC"/>
              <a:sym typeface="Amatic SC"/>
            </a:endParaRPr>
          </a:p>
        </p:txBody>
      </p:sp>
      <p:sp>
        <p:nvSpPr>
          <p:cNvPr id="187" name="Google Shape;187;p18"/>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graphicFrame>
        <p:nvGraphicFramePr>
          <p:cNvPr id="188" name="Google Shape;188;p18"/>
          <p:cNvGraphicFramePr/>
          <p:nvPr/>
        </p:nvGraphicFramePr>
        <p:xfrm>
          <a:off x="776999" y="5491723"/>
          <a:ext cx="3000000" cy="3000000"/>
        </p:xfrm>
        <a:graphic>
          <a:graphicData uri="http://schemas.openxmlformats.org/drawingml/2006/table">
            <a:tbl>
              <a:tblPr bandRow="1" firstRow="1">
                <a:noFill/>
                <a:tableStyleId>{08E132B2-34EC-47FD-AF40-952783DA8FBC}</a:tableStyleId>
              </a:tblPr>
              <a:tblGrid>
                <a:gridCol w="1299550"/>
                <a:gridCol w="4873425"/>
              </a:tblGrid>
              <a:tr h="512650">
                <a:tc>
                  <a:txBody>
                    <a:bodyPr/>
                    <a:lstStyle/>
                    <a:p>
                      <a:pPr indent="0" lvl="0" marL="0" marR="0" rtl="0" algn="ctr">
                        <a:spcBef>
                          <a:spcPts val="0"/>
                        </a:spcBef>
                        <a:spcAft>
                          <a:spcPts val="0"/>
                        </a:spcAft>
                        <a:buNone/>
                      </a:pPr>
                      <a:r>
                        <a:rPr lang="en-US">
                          <a:solidFill>
                            <a:schemeClr val="dk1"/>
                          </a:solidFill>
                          <a:latin typeface="Inder"/>
                          <a:ea typeface="Inder"/>
                          <a:cs typeface="Inder"/>
                          <a:sym typeface="Inder"/>
                        </a:rPr>
                        <a:t>Morning Walking</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rtl="0" algn="l">
                        <a:spcBef>
                          <a:spcPts val="0"/>
                        </a:spcBef>
                        <a:spcAft>
                          <a:spcPts val="0"/>
                        </a:spcAft>
                        <a:buNone/>
                      </a:pPr>
                      <a:r>
                        <a:rPr b="0" lang="en-US" sz="1100">
                          <a:solidFill>
                            <a:schemeClr val="dk1"/>
                          </a:solidFill>
                          <a:latin typeface="Inder"/>
                          <a:ea typeface="Inder"/>
                          <a:cs typeface="Inder"/>
                          <a:sym typeface="Inder"/>
                        </a:rPr>
                        <a:t>Fridays</a:t>
                      </a:r>
                      <a:r>
                        <a:rPr b="0" lang="en-US" sz="1100">
                          <a:solidFill>
                            <a:schemeClr val="dk1"/>
                          </a:solidFill>
                          <a:latin typeface="Inder"/>
                          <a:ea typeface="Inder"/>
                          <a:cs typeface="Inder"/>
                          <a:sym typeface="Inder"/>
                        </a:rPr>
                        <a:t>, between 7:25-7:45.  It is starting to get cooler outside, please send students with warmer clothes on these days.  We will go outside as long as the “feels like” temp is 20 degrees.</a:t>
                      </a:r>
                      <a:endParaRPr b="0" sz="11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647575">
                <a:tc>
                  <a:txBody>
                    <a:bodyPr/>
                    <a:lstStyle/>
                    <a:p>
                      <a:pPr indent="0" lvl="0" marL="0" marR="0" rtl="0" algn="ctr">
                        <a:spcBef>
                          <a:spcPts val="0"/>
                        </a:spcBef>
                        <a:spcAft>
                          <a:spcPts val="0"/>
                        </a:spcAft>
                        <a:buNone/>
                      </a:pPr>
                      <a:r>
                        <a:rPr b="1" lang="en-US">
                          <a:latin typeface="Inder"/>
                          <a:ea typeface="Inder"/>
                          <a:cs typeface="Inder"/>
                          <a:sym typeface="Inder"/>
                        </a:rPr>
                        <a:t>Tennis Shoes</a:t>
                      </a:r>
                      <a:endParaRPr b="1"/>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1100">
                          <a:latin typeface="Inder"/>
                          <a:ea typeface="Inder"/>
                          <a:cs typeface="Inder"/>
                          <a:sym typeface="Inder"/>
                        </a:rPr>
                        <a:t>NECESSARY FOR PE SAFETY - Please try to send your student to school with tennis shoes on PE days.  Tennis shoes allow for safe and balanced movement.</a:t>
                      </a:r>
                      <a:endParaRPr b="0" sz="11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728500">
                <a:tc>
                  <a:txBody>
                    <a:bodyPr/>
                    <a:lstStyle/>
                    <a:p>
                      <a:pPr indent="0" lvl="0" marL="0" marR="0" rtl="0" algn="ctr">
                        <a:spcBef>
                          <a:spcPts val="0"/>
                        </a:spcBef>
                        <a:spcAft>
                          <a:spcPts val="0"/>
                        </a:spcAft>
                        <a:buNone/>
                      </a:pPr>
                      <a:r>
                        <a:rPr b="1" lang="en-US">
                          <a:latin typeface="Inder"/>
                          <a:ea typeface="Inder"/>
                          <a:cs typeface="Inder"/>
                          <a:sym typeface="Inder"/>
                        </a:rPr>
                        <a:t>Cross Country Run</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100">
                          <a:latin typeface="Inder"/>
                          <a:ea typeface="Inder"/>
                          <a:cs typeface="Inder"/>
                          <a:sym typeface="Inder"/>
                        </a:rPr>
                        <a:t>When: Sunday, November 3</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Where: Cole County Park</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Register - 1:00 pm; Girls - 2:00 pm; Boys - 2:20 pm</a:t>
                      </a:r>
                      <a:endParaRPr sz="11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836425">
                <a:tc>
                  <a:txBody>
                    <a:bodyPr/>
                    <a:lstStyle/>
                    <a:p>
                      <a:pPr indent="0" lvl="0" marL="0" marR="0" rtl="0" algn="ctr">
                        <a:spcBef>
                          <a:spcPts val="0"/>
                        </a:spcBef>
                        <a:spcAft>
                          <a:spcPts val="0"/>
                        </a:spcAft>
                        <a:buNone/>
                      </a:pPr>
                      <a:r>
                        <a:rPr b="1" lang="en-US">
                          <a:latin typeface="Inder"/>
                          <a:ea typeface="Inder"/>
                          <a:cs typeface="Inder"/>
                          <a:sym typeface="Inder"/>
                        </a:rPr>
                        <a:t>Fitness Testing</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100">
                          <a:latin typeface="Inder"/>
                          <a:ea typeface="Inder"/>
                          <a:cs typeface="Inder"/>
                          <a:sym typeface="Inder"/>
                        </a:rPr>
                        <a:t>A Group - Mile (10/31); Arm Hang/Sit &amp; Reach (11/6); Curl-Ups (11/13)</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B Group - Mile (10/30); Arm Hang/Sit &amp; Reach (11/5); Curl-Ups (11/12)</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C Group - Mile (10/29); Arm Hang/Sit &amp; Reach (11/4); Curl-Ups (11/8)</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D Group - Mile (11/1); Arm Hang /Sit &amp; Reach (11/7); Curl-Ups (11/14)</a:t>
                      </a:r>
                      <a:endParaRPr sz="11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